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3"/>
  </p:notes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82" r:id="rId28"/>
    <p:sldId id="301" r:id="rId29"/>
    <p:sldId id="275" r:id="rId30"/>
    <p:sldId id="302" r:id="rId31"/>
    <p:sldId id="297" r:id="rId32"/>
    <p:sldId id="296" r:id="rId33"/>
    <p:sldId id="298" r:id="rId34"/>
    <p:sldId id="299" r:id="rId35"/>
    <p:sldId id="300" r:id="rId36"/>
    <p:sldId id="290" r:id="rId37"/>
    <p:sldId id="303" r:id="rId38"/>
    <p:sldId id="304" r:id="rId39"/>
    <p:sldId id="319" r:id="rId40"/>
    <p:sldId id="305" r:id="rId41"/>
    <p:sldId id="320" r:id="rId42"/>
    <p:sldId id="307" r:id="rId43"/>
    <p:sldId id="308" r:id="rId44"/>
    <p:sldId id="309" r:id="rId45"/>
    <p:sldId id="318" r:id="rId46"/>
    <p:sldId id="311" r:id="rId47"/>
    <p:sldId id="312" r:id="rId48"/>
    <p:sldId id="313" r:id="rId49"/>
    <p:sldId id="314" r:id="rId50"/>
    <p:sldId id="316" r:id="rId51"/>
    <p:sldId id="317" r:id="rId52"/>
    <p:sldId id="310" r:id="rId53"/>
    <p:sldId id="321" r:id="rId54"/>
    <p:sldId id="322" r:id="rId55"/>
    <p:sldId id="323" r:id="rId56"/>
    <p:sldId id="324" r:id="rId57"/>
    <p:sldId id="325" r:id="rId58"/>
    <p:sldId id="326" r:id="rId59"/>
    <p:sldId id="327" r:id="rId60"/>
    <p:sldId id="328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3" r:id="rId76"/>
    <p:sldId id="344" r:id="rId77"/>
    <p:sldId id="345" r:id="rId78"/>
    <p:sldId id="346" r:id="rId79"/>
    <p:sldId id="350" r:id="rId80"/>
    <p:sldId id="347" r:id="rId81"/>
    <p:sldId id="349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59"/>
    <p:restoredTop sz="92942"/>
  </p:normalViewPr>
  <p:slideViewPr>
    <p:cSldViewPr snapToGrid="0" snapToObjects="1">
      <p:cViewPr varScale="1">
        <p:scale>
          <a:sx n="102" d="100"/>
          <a:sy n="102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24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0C922-E1E4-1A4C-9C71-C995DDF9692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4058C0-45D8-3840-94A5-6BBF1289C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37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45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4058C0-45D8-3840-94A5-6BBF1289CA35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6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9D096-153B-B14A-ABA8-92D18F62E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AC44D2-20BC-8545-8FA5-C3CAED0DB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098FFE-65DB-664A-9BA3-E3AF335C1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F442E-0ACD-D848-8F75-3FA750040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0EC8-FB81-3D4B-ABDD-2393C5570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439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1BE8E-38AA-9249-877A-D387C2B1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45DB4-DFDE-BA40-9B44-644907CAB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69CD4-FAB3-9C4E-BC05-6AC82C3C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93AFE-000C-934A-AC1B-8FC42C518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563A5-F2D9-2F4A-A856-955508BD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01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DEFF36-0ED1-0C4A-BB8C-0C052585DB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E2F64-6377-E445-B8B9-8345EB91E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05954-A960-DE42-B155-E47DCC8EC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DD9C1-7F15-F641-82FC-40F7AF3C8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2F600-1026-1541-976D-960F3B994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234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84B6E-542C-8643-BEEF-87139959D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E0111-333C-6A46-AB6C-057B5B0A8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3A62-F81A-5944-94AF-2DE405F99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3C95E-38F1-1643-A913-A3D1DA7D3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06293-2880-704C-B850-1B80F713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70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27C88-5DEF-AF4D-BF3F-0F0C039D2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22496-CF36-6A48-8F3B-9416859EE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5FBC9-472D-FF4E-B85A-6EBB3E142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F02404-2517-CA4A-9481-E81ECF823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216E0-C051-1A40-94D4-D4F956A9F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851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E0D2A-0872-D14C-97E2-ED4018DED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AFEF8-DA4E-0D48-86B9-8668C9D4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254EDB-0D6E-FC49-B2A9-C175F05D4E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E3075-5F5A-0844-BF22-4C85C95D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62FB0D-0287-4C4C-B344-EB6E4E185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9346A1-CFE1-E243-9E00-29037412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526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98445-4702-FF49-A6DA-6309633DD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6F3606-BCEE-B244-AF73-F4E10FF47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E1151C-A752-3942-B4A1-BB44A653B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F7F07-F859-244B-884D-770FC9B89F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DE2C0B-DC1E-8A46-A70F-D2CE724088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0A1714-558D-7549-AF57-2ACF9A61A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E2C6B-A997-364D-A292-A28A923CB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2B485-75C5-FD47-B33C-2B5461394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80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BFAD3-95BE-3F4C-BBFE-2520412C4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9EF6BE-B440-0C49-9A05-C0B9071A8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44D024-50A5-AA4F-82E4-FEBF3237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E9771F-AC4C-FE4E-9FF8-81997E3C8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57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4669D5-EF06-C54A-B3EC-6B0F82BC0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C60CF2-395E-1740-B733-ADBBD9A5D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C69D0A-6C0A-6245-8FD9-3AA1B4356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8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36C23-8BBE-6D42-8ADB-E4A5D319C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1CAEE-C251-FE48-BEBA-D915531757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CC23AD-ACFE-4D40-A947-4B1EC4F6B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C48F97-E035-8148-BECB-E9F6FBFA4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84CE5-394A-7749-87A8-CA35500D4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22846D-17B8-6049-9751-4C6D92B1D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266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3C3F3-E6BB-3B4A-849B-706895A0B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A9479D-D274-BE43-A286-D0F35A197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0648D9-B0E7-634F-AC31-181D3F4A4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30E7A9-657E-9445-BCC8-15F07F2D3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783548-1F08-9A4F-AFE0-B70831330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51DB6-4E45-F048-A455-C484C870A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69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2ACC98-7D02-9E44-A2E7-303743AF5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A9DF0-1130-3740-B67F-5EA5F14C8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D284B-B2CB-154E-8688-B9B0AF08AF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C11AD-D6DE-4047-991E-642C7274B361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53C37-5A29-B343-8CB6-D373280B8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7A506-4826-7A47-A955-65D1D95027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54D58-DDED-2540-B9E5-19E562E2F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emf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.emf"/><Relationship Id="rId5" Type="http://schemas.openxmlformats.org/officeDocument/2006/relationships/image" Target="../media/image43.emf"/><Relationship Id="rId4" Type="http://schemas.openxmlformats.org/officeDocument/2006/relationships/image" Target="../media/image4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2.emf"/><Relationship Id="rId3" Type="http://schemas.openxmlformats.org/officeDocument/2006/relationships/image" Target="../media/image11.emf"/><Relationship Id="rId7" Type="http://schemas.openxmlformats.org/officeDocument/2006/relationships/image" Target="../media/image51.emf"/><Relationship Id="rId12" Type="http://schemas.openxmlformats.org/officeDocument/2006/relationships/image" Target="../media/image56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0.emf"/><Relationship Id="rId11" Type="http://schemas.openxmlformats.org/officeDocument/2006/relationships/image" Target="../media/image55.emf"/><Relationship Id="rId5" Type="http://schemas.openxmlformats.org/officeDocument/2006/relationships/image" Target="../media/image13.emf"/><Relationship Id="rId10" Type="http://schemas.openxmlformats.org/officeDocument/2006/relationships/image" Target="../media/image54.emf"/><Relationship Id="rId4" Type="http://schemas.openxmlformats.org/officeDocument/2006/relationships/image" Target="../media/image12.emf"/><Relationship Id="rId9" Type="http://schemas.openxmlformats.org/officeDocument/2006/relationships/image" Target="../media/image5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0.emf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.emf"/><Relationship Id="rId3" Type="http://schemas.openxmlformats.org/officeDocument/2006/relationships/image" Target="../media/image62.emf"/><Relationship Id="rId7" Type="http://schemas.openxmlformats.org/officeDocument/2006/relationships/image" Target="../media/image66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5.emf"/><Relationship Id="rId11" Type="http://schemas.openxmlformats.org/officeDocument/2006/relationships/image" Target="../media/image70.emf"/><Relationship Id="rId5" Type="http://schemas.openxmlformats.org/officeDocument/2006/relationships/image" Target="../media/image64.emf"/><Relationship Id="rId10" Type="http://schemas.openxmlformats.org/officeDocument/2006/relationships/image" Target="../media/image69.emf"/><Relationship Id="rId4" Type="http://schemas.openxmlformats.org/officeDocument/2006/relationships/image" Target="../media/image63.emf"/><Relationship Id="rId9" Type="http://schemas.openxmlformats.org/officeDocument/2006/relationships/image" Target="../media/image6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6.emf"/><Relationship Id="rId3" Type="http://schemas.openxmlformats.org/officeDocument/2006/relationships/image" Target="../media/image71.emf"/><Relationship Id="rId7" Type="http://schemas.openxmlformats.org/officeDocument/2006/relationships/image" Target="../media/image75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.emf"/><Relationship Id="rId11" Type="http://schemas.openxmlformats.org/officeDocument/2006/relationships/image" Target="../media/image79.emf"/><Relationship Id="rId5" Type="http://schemas.openxmlformats.org/officeDocument/2006/relationships/image" Target="../media/image73.emf"/><Relationship Id="rId10" Type="http://schemas.openxmlformats.org/officeDocument/2006/relationships/image" Target="../media/image78.emf"/><Relationship Id="rId4" Type="http://schemas.openxmlformats.org/officeDocument/2006/relationships/image" Target="../media/image72.emf"/><Relationship Id="rId9" Type="http://schemas.openxmlformats.org/officeDocument/2006/relationships/image" Target="../media/image77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1.emf"/><Relationship Id="rId3" Type="http://schemas.openxmlformats.org/officeDocument/2006/relationships/image" Target="../media/image72.emf"/><Relationship Id="rId7" Type="http://schemas.openxmlformats.org/officeDocument/2006/relationships/image" Target="../media/image80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2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4.emf"/><Relationship Id="rId3" Type="http://schemas.openxmlformats.org/officeDocument/2006/relationships/image" Target="../media/image75.emf"/><Relationship Id="rId7" Type="http://schemas.openxmlformats.org/officeDocument/2006/relationships/image" Target="../media/image83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2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Relationship Id="rId9" Type="http://schemas.openxmlformats.org/officeDocument/2006/relationships/image" Target="../media/image69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6.emf"/><Relationship Id="rId3" Type="http://schemas.openxmlformats.org/officeDocument/2006/relationships/image" Target="../media/image72.emf"/><Relationship Id="rId7" Type="http://schemas.openxmlformats.org/officeDocument/2006/relationships/image" Target="../media/image85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87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8.emf"/><Relationship Id="rId3" Type="http://schemas.openxmlformats.org/officeDocument/2006/relationships/image" Target="../media/image72.emf"/><Relationship Id="rId7" Type="http://schemas.openxmlformats.org/officeDocument/2006/relationships/image" Target="../media/image84.emf"/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69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3.emf"/><Relationship Id="rId9" Type="http://schemas.openxmlformats.org/officeDocument/2006/relationships/image" Target="../media/image78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.emf"/><Relationship Id="rId3" Type="http://schemas.openxmlformats.org/officeDocument/2006/relationships/image" Target="../media/image71.emf"/><Relationship Id="rId7" Type="http://schemas.openxmlformats.org/officeDocument/2006/relationships/image" Target="../media/image76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5.emf"/><Relationship Id="rId5" Type="http://schemas.openxmlformats.org/officeDocument/2006/relationships/image" Target="../media/image74.emf"/><Relationship Id="rId10" Type="http://schemas.openxmlformats.org/officeDocument/2006/relationships/image" Target="../media/image79.emf"/><Relationship Id="rId4" Type="http://schemas.openxmlformats.org/officeDocument/2006/relationships/image" Target="../media/image72.emf"/><Relationship Id="rId9" Type="http://schemas.openxmlformats.org/officeDocument/2006/relationships/image" Target="../media/image7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0.emf"/><Relationship Id="rId4" Type="http://schemas.openxmlformats.org/officeDocument/2006/relationships/image" Target="../media/image89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7.emf"/><Relationship Id="rId3" Type="http://schemas.openxmlformats.org/officeDocument/2006/relationships/image" Target="../media/image92.emf"/><Relationship Id="rId7" Type="http://schemas.openxmlformats.org/officeDocument/2006/relationships/image" Target="../media/image96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5.emf"/><Relationship Id="rId5" Type="http://schemas.openxmlformats.org/officeDocument/2006/relationships/image" Target="../media/image94.emf"/><Relationship Id="rId10" Type="http://schemas.openxmlformats.org/officeDocument/2006/relationships/image" Target="../media/image99.emf"/><Relationship Id="rId4" Type="http://schemas.openxmlformats.org/officeDocument/2006/relationships/image" Target="../media/image93.emf"/><Relationship Id="rId9" Type="http://schemas.openxmlformats.org/officeDocument/2006/relationships/image" Target="../media/image9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0.emf"/><Relationship Id="rId3" Type="http://schemas.openxmlformats.org/officeDocument/2006/relationships/image" Target="../media/image74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5.emf"/><Relationship Id="rId9" Type="http://schemas.openxmlformats.org/officeDocument/2006/relationships/image" Target="../media/image10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5.emf"/><Relationship Id="rId5" Type="http://schemas.openxmlformats.org/officeDocument/2006/relationships/image" Target="../media/image104.emf"/><Relationship Id="rId4" Type="http://schemas.openxmlformats.org/officeDocument/2006/relationships/image" Target="../media/image10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8.emf"/><Relationship Id="rId5" Type="http://schemas.openxmlformats.org/officeDocument/2006/relationships/image" Target="../media/image107.emf"/><Relationship Id="rId4" Type="http://schemas.openxmlformats.org/officeDocument/2006/relationships/image" Target="../media/image10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image" Target="../media/image10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3.emf"/><Relationship Id="rId5" Type="http://schemas.openxmlformats.org/officeDocument/2006/relationships/image" Target="../media/image112.emf"/><Relationship Id="rId4" Type="http://schemas.openxmlformats.org/officeDocument/2006/relationships/image" Target="../media/image11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6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2" Type="http://schemas.openxmlformats.org/officeDocument/2006/relationships/image" Target="../media/image12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9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4.emf"/><Relationship Id="rId5" Type="http://schemas.openxmlformats.org/officeDocument/2006/relationships/image" Target="../media/image133.emf"/><Relationship Id="rId4" Type="http://schemas.openxmlformats.org/officeDocument/2006/relationships/image" Target="../media/image132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7" Type="http://schemas.openxmlformats.org/officeDocument/2006/relationships/image" Target="../media/image138.emf"/><Relationship Id="rId2" Type="http://schemas.openxmlformats.org/officeDocument/2006/relationships/image" Target="../media/image9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7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9.emf"/><Relationship Id="rId3" Type="http://schemas.openxmlformats.org/officeDocument/2006/relationships/image" Target="../media/image75.emf"/><Relationship Id="rId7" Type="http://schemas.openxmlformats.org/officeDocument/2006/relationships/image" Target="../media/image79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2.emf"/><Relationship Id="rId5" Type="http://schemas.openxmlformats.org/officeDocument/2006/relationships/image" Target="../media/image77.emf"/><Relationship Id="rId10" Type="http://schemas.openxmlformats.org/officeDocument/2006/relationships/image" Target="../media/image141.emf"/><Relationship Id="rId4" Type="http://schemas.openxmlformats.org/officeDocument/2006/relationships/image" Target="../media/image76.emf"/><Relationship Id="rId9" Type="http://schemas.openxmlformats.org/officeDocument/2006/relationships/image" Target="../media/image140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4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47.emf"/><Relationship Id="rId5" Type="http://schemas.openxmlformats.org/officeDocument/2006/relationships/image" Target="../media/image77.emf"/><Relationship Id="rId10" Type="http://schemas.openxmlformats.org/officeDocument/2006/relationships/image" Target="../media/image146.emf"/><Relationship Id="rId4" Type="http://schemas.openxmlformats.org/officeDocument/2006/relationships/image" Target="../media/image76.emf"/><Relationship Id="rId9" Type="http://schemas.openxmlformats.org/officeDocument/2006/relationships/image" Target="../media/image145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3" Type="http://schemas.openxmlformats.org/officeDocument/2006/relationships/image" Target="../media/image75.emf"/><Relationship Id="rId7" Type="http://schemas.openxmlformats.org/officeDocument/2006/relationships/image" Target="../media/image143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11" Type="http://schemas.openxmlformats.org/officeDocument/2006/relationships/image" Target="../media/image151.emf"/><Relationship Id="rId5" Type="http://schemas.openxmlformats.org/officeDocument/2006/relationships/image" Target="../media/image77.emf"/><Relationship Id="rId10" Type="http://schemas.openxmlformats.org/officeDocument/2006/relationships/image" Target="../media/image150.emf"/><Relationship Id="rId4" Type="http://schemas.openxmlformats.org/officeDocument/2006/relationships/image" Target="../media/image76.emf"/><Relationship Id="rId9" Type="http://schemas.openxmlformats.org/officeDocument/2006/relationships/image" Target="../media/image149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8.emf"/><Relationship Id="rId13" Type="http://schemas.openxmlformats.org/officeDocument/2006/relationships/image" Target="../media/image153.emf"/><Relationship Id="rId3" Type="http://schemas.openxmlformats.org/officeDocument/2006/relationships/image" Target="../media/image69.emf"/><Relationship Id="rId7" Type="http://schemas.openxmlformats.org/officeDocument/2006/relationships/image" Target="../media/image78.emf"/><Relationship Id="rId12" Type="http://schemas.openxmlformats.org/officeDocument/2006/relationships/image" Target="../media/image152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.emf"/><Relationship Id="rId11" Type="http://schemas.openxmlformats.org/officeDocument/2006/relationships/image" Target="../media/image151.emf"/><Relationship Id="rId5" Type="http://schemas.openxmlformats.org/officeDocument/2006/relationships/image" Target="../media/image76.emf"/><Relationship Id="rId15" Type="http://schemas.openxmlformats.org/officeDocument/2006/relationships/image" Target="../media/image155.emf"/><Relationship Id="rId10" Type="http://schemas.openxmlformats.org/officeDocument/2006/relationships/image" Target="../media/image150.emf"/><Relationship Id="rId4" Type="http://schemas.openxmlformats.org/officeDocument/2006/relationships/image" Target="../media/image75.emf"/><Relationship Id="rId9" Type="http://schemas.openxmlformats.org/officeDocument/2006/relationships/image" Target="../media/image149.emf"/><Relationship Id="rId14" Type="http://schemas.openxmlformats.org/officeDocument/2006/relationships/image" Target="../media/image154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8.emf"/><Relationship Id="rId3" Type="http://schemas.openxmlformats.org/officeDocument/2006/relationships/image" Target="../media/image76.emf"/><Relationship Id="rId7" Type="http://schemas.openxmlformats.org/officeDocument/2006/relationships/image" Target="../media/image157.emf"/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5.emf"/><Relationship Id="rId5" Type="http://schemas.openxmlformats.org/officeDocument/2006/relationships/image" Target="../media/image78.emf"/><Relationship Id="rId4" Type="http://schemas.openxmlformats.org/officeDocument/2006/relationships/image" Target="../media/image7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5.emf"/><Relationship Id="rId3" Type="http://schemas.openxmlformats.org/officeDocument/2006/relationships/image" Target="../media/image75.emf"/><Relationship Id="rId7" Type="http://schemas.openxmlformats.org/officeDocument/2006/relationships/image" Target="../media/image144.emf"/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.emf"/><Relationship Id="rId5" Type="http://schemas.openxmlformats.org/officeDocument/2006/relationships/image" Target="../media/image77.emf"/><Relationship Id="rId4" Type="http://schemas.openxmlformats.org/officeDocument/2006/relationships/image" Target="../media/image76.emf"/><Relationship Id="rId9" Type="http://schemas.openxmlformats.org/officeDocument/2006/relationships/image" Target="../media/image146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5.emf"/><Relationship Id="rId3" Type="http://schemas.openxmlformats.org/officeDocument/2006/relationships/image" Target="../media/image160.emf"/><Relationship Id="rId7" Type="http://schemas.openxmlformats.org/officeDocument/2006/relationships/image" Target="../media/image164.emf"/><Relationship Id="rId2" Type="http://schemas.openxmlformats.org/officeDocument/2006/relationships/image" Target="../media/image15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3.emf"/><Relationship Id="rId5" Type="http://schemas.openxmlformats.org/officeDocument/2006/relationships/image" Target="../media/image162.emf"/><Relationship Id="rId4" Type="http://schemas.openxmlformats.org/officeDocument/2006/relationships/image" Target="../media/image161.emf"/><Relationship Id="rId9" Type="http://schemas.openxmlformats.org/officeDocument/2006/relationships/image" Target="../media/image166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1.emf"/><Relationship Id="rId3" Type="http://schemas.openxmlformats.org/officeDocument/2006/relationships/image" Target="../media/image98.emf"/><Relationship Id="rId7" Type="http://schemas.openxmlformats.org/officeDocument/2006/relationships/image" Target="../media/image170.emf"/><Relationship Id="rId2" Type="http://schemas.openxmlformats.org/officeDocument/2006/relationships/image" Target="../media/image9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9.emf"/><Relationship Id="rId5" Type="http://schemas.openxmlformats.org/officeDocument/2006/relationships/image" Target="../media/image168.emf"/><Relationship Id="rId4" Type="http://schemas.openxmlformats.org/officeDocument/2006/relationships/image" Target="../media/image167.emf"/><Relationship Id="rId9" Type="http://schemas.openxmlformats.org/officeDocument/2006/relationships/image" Target="../media/image17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5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8.emf"/><Relationship Id="rId5" Type="http://schemas.openxmlformats.org/officeDocument/2006/relationships/image" Target="../media/image177.emf"/><Relationship Id="rId4" Type="http://schemas.openxmlformats.org/officeDocument/2006/relationships/image" Target="../media/image176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9.emf"/><Relationship Id="rId2" Type="http://schemas.openxmlformats.org/officeDocument/2006/relationships/image" Target="../media/image17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2.emf"/><Relationship Id="rId5" Type="http://schemas.openxmlformats.org/officeDocument/2006/relationships/image" Target="../media/image181.emf"/><Relationship Id="rId4" Type="http://schemas.openxmlformats.org/officeDocument/2006/relationships/image" Target="../media/image18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4.emf"/><Relationship Id="rId2" Type="http://schemas.openxmlformats.org/officeDocument/2006/relationships/image" Target="../media/image183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6.emf"/><Relationship Id="rId4" Type="http://schemas.openxmlformats.org/officeDocument/2006/relationships/image" Target="../media/image185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8.emf"/><Relationship Id="rId3" Type="http://schemas.openxmlformats.org/officeDocument/2006/relationships/image" Target="../media/image94.emf"/><Relationship Id="rId7" Type="http://schemas.openxmlformats.org/officeDocument/2006/relationships/image" Target="../media/image187.emf"/><Relationship Id="rId2" Type="http://schemas.openxmlformats.org/officeDocument/2006/relationships/image" Target="../media/image9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8.emf"/><Relationship Id="rId5" Type="http://schemas.openxmlformats.org/officeDocument/2006/relationships/image" Target="../media/image97.emf"/><Relationship Id="rId10" Type="http://schemas.openxmlformats.org/officeDocument/2006/relationships/image" Target="../media/image190.emf"/><Relationship Id="rId4" Type="http://schemas.openxmlformats.org/officeDocument/2006/relationships/image" Target="../media/image95.emf"/><Relationship Id="rId9" Type="http://schemas.openxmlformats.org/officeDocument/2006/relationships/image" Target="../media/image189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2.emf"/><Relationship Id="rId2" Type="http://schemas.openxmlformats.org/officeDocument/2006/relationships/image" Target="../media/image19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4.emf"/><Relationship Id="rId4" Type="http://schemas.openxmlformats.org/officeDocument/2006/relationships/image" Target="../media/image193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5.emf"/><Relationship Id="rId2" Type="http://schemas.openxmlformats.org/officeDocument/2006/relationships/image" Target="../media/image17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7.emf"/><Relationship Id="rId2" Type="http://schemas.openxmlformats.org/officeDocument/2006/relationships/image" Target="../media/image19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9.emf"/><Relationship Id="rId4" Type="http://schemas.openxmlformats.org/officeDocument/2006/relationships/image" Target="../media/image198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4.emf"/><Relationship Id="rId3" Type="http://schemas.openxmlformats.org/officeDocument/2006/relationships/image" Target="../media/image113.emf"/><Relationship Id="rId7" Type="http://schemas.openxmlformats.org/officeDocument/2006/relationships/image" Target="../media/image20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2.emf"/><Relationship Id="rId5" Type="http://schemas.openxmlformats.org/officeDocument/2006/relationships/image" Target="../media/image201.emf"/><Relationship Id="rId10" Type="http://schemas.openxmlformats.org/officeDocument/2006/relationships/image" Target="../media/image206.emf"/><Relationship Id="rId4" Type="http://schemas.openxmlformats.org/officeDocument/2006/relationships/image" Target="../media/image200.emf"/><Relationship Id="rId9" Type="http://schemas.openxmlformats.org/officeDocument/2006/relationships/image" Target="../media/image205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9.emf"/><Relationship Id="rId2" Type="http://schemas.openxmlformats.org/officeDocument/2006/relationships/image" Target="../media/image208.emf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1.emf"/><Relationship Id="rId2" Type="http://schemas.openxmlformats.org/officeDocument/2006/relationships/image" Target="../media/image210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2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4.emf"/><Relationship Id="rId2" Type="http://schemas.openxmlformats.org/officeDocument/2006/relationships/image" Target="../media/image213.emf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6.emf"/><Relationship Id="rId4" Type="http://schemas.openxmlformats.org/officeDocument/2006/relationships/image" Target="../media/image215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8.emf"/><Relationship Id="rId2" Type="http://schemas.openxmlformats.org/officeDocument/2006/relationships/image" Target="../media/image21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9.emf"/><Relationship Id="rId4" Type="http://schemas.openxmlformats.org/officeDocument/2006/relationships/image" Target="../media/image2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1.emf"/><Relationship Id="rId5" Type="http://schemas.openxmlformats.org/officeDocument/2006/relationships/image" Target="../media/image220.emf"/><Relationship Id="rId4" Type="http://schemas.openxmlformats.org/officeDocument/2006/relationships/image" Target="../media/image218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3.emf"/><Relationship Id="rId4" Type="http://schemas.openxmlformats.org/officeDocument/2006/relationships/image" Target="../media/image222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2" Type="http://schemas.openxmlformats.org/officeDocument/2006/relationships/image" Target="../media/image224.emf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7.emf"/><Relationship Id="rId2" Type="http://schemas.openxmlformats.org/officeDocument/2006/relationships/image" Target="../media/image2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9.emf"/><Relationship Id="rId4" Type="http://schemas.openxmlformats.org/officeDocument/2006/relationships/image" Target="../media/image228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3.emf"/><Relationship Id="rId3" Type="http://schemas.openxmlformats.org/officeDocument/2006/relationships/image" Target="../media/image228.emf"/><Relationship Id="rId7" Type="http://schemas.openxmlformats.org/officeDocument/2006/relationships/image" Target="../media/image232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1.emf"/><Relationship Id="rId5" Type="http://schemas.openxmlformats.org/officeDocument/2006/relationships/image" Target="../media/image230.emf"/><Relationship Id="rId4" Type="http://schemas.openxmlformats.org/officeDocument/2006/relationships/image" Target="../media/image229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8.emf"/><Relationship Id="rId7" Type="http://schemas.openxmlformats.org/officeDocument/2006/relationships/image" Target="../media/image236.emf"/><Relationship Id="rId2" Type="http://schemas.openxmlformats.org/officeDocument/2006/relationships/image" Target="../media/image2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5.emf"/><Relationship Id="rId5" Type="http://schemas.openxmlformats.org/officeDocument/2006/relationships/image" Target="../media/image234.emf"/><Relationship Id="rId4" Type="http://schemas.openxmlformats.org/officeDocument/2006/relationships/image" Target="../media/image229.emf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1.emf"/><Relationship Id="rId3" Type="http://schemas.openxmlformats.org/officeDocument/2006/relationships/image" Target="../media/image113.emf"/><Relationship Id="rId7" Type="http://schemas.openxmlformats.org/officeDocument/2006/relationships/image" Target="../media/image240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9.emf"/><Relationship Id="rId5" Type="http://schemas.openxmlformats.org/officeDocument/2006/relationships/image" Target="../media/image238.emf"/><Relationship Id="rId4" Type="http://schemas.openxmlformats.org/officeDocument/2006/relationships/image" Target="../media/image237.emf"/><Relationship Id="rId9" Type="http://schemas.openxmlformats.org/officeDocument/2006/relationships/image" Target="../media/image242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7.emf"/><Relationship Id="rId3" Type="http://schemas.openxmlformats.org/officeDocument/2006/relationships/image" Target="../media/image113.emf"/><Relationship Id="rId7" Type="http://schemas.openxmlformats.org/officeDocument/2006/relationships/image" Target="../media/image246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5.emf"/><Relationship Id="rId5" Type="http://schemas.openxmlformats.org/officeDocument/2006/relationships/image" Target="../media/image244.png"/><Relationship Id="rId4" Type="http://schemas.openxmlformats.org/officeDocument/2006/relationships/image" Target="../media/image243.emf"/><Relationship Id="rId9" Type="http://schemas.openxmlformats.org/officeDocument/2006/relationships/image" Target="../media/image24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3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emf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image" Target="../media/image24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3.emf"/><Relationship Id="rId5" Type="http://schemas.openxmlformats.org/officeDocument/2006/relationships/image" Target="../media/image252.emf"/><Relationship Id="rId4" Type="http://schemas.openxmlformats.org/officeDocument/2006/relationships/image" Target="../media/image25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7" Type="http://schemas.openxmlformats.org/officeDocument/2006/relationships/image" Target="../media/image256.emf"/><Relationship Id="rId2" Type="http://schemas.openxmlformats.org/officeDocument/2006/relationships/image" Target="../media/image1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5.emf"/><Relationship Id="rId5" Type="http://schemas.openxmlformats.org/officeDocument/2006/relationships/image" Target="../media/image254.emf"/><Relationship Id="rId4" Type="http://schemas.openxmlformats.org/officeDocument/2006/relationships/image" Target="../media/image243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58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02124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819" y="2032522"/>
            <a:ext cx="1828800" cy="1651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830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chap3_projection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12FBB0-041D-894F-AFA7-1282C4C3F8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500" y="3230336"/>
            <a:ext cx="17780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C4E506-54A0-3647-A805-E4078C703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7100" y="3736521"/>
            <a:ext cx="1778000" cy="2667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03009411-EF46-C94A-BC27-AEF5E26D1F65}"/>
              </a:ext>
            </a:extLst>
          </p:cNvPr>
          <p:cNvSpPr/>
          <p:nvPr/>
        </p:nvSpPr>
        <p:spPr>
          <a:xfrm rot="16200000">
            <a:off x="6677344" y="3645787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DA73BD3-8345-4643-B0DA-6DA02264ABB5}"/>
              </a:ext>
            </a:extLst>
          </p:cNvPr>
          <p:cNvSpPr/>
          <p:nvPr/>
        </p:nvSpPr>
        <p:spPr>
          <a:xfrm>
            <a:off x="7583557" y="345881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9A0FBE-520F-DA4C-9A23-018DC842CB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9591" y="4656207"/>
            <a:ext cx="2743200" cy="3683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FBF5634-2A45-F84D-9F8E-D5FF6D2F0C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7147" y="3781564"/>
            <a:ext cx="259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41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 flipV="1">
            <a:off x="6071287" y="1878496"/>
            <a:ext cx="2863991" cy="224603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6C9F4906-CFC9-024C-80CB-307E1D8A31DD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B3219A2-B29C-7648-A4F1-5BB82E9EE093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D59453A-A883-AF4A-ABF4-87D536B45932}"/>
              </a:ext>
            </a:extLst>
          </p:cNvPr>
          <p:cNvSpPr/>
          <p:nvPr/>
        </p:nvSpPr>
        <p:spPr>
          <a:xfrm>
            <a:off x="8187588" y="21936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37A8BB5-4BD1-964B-8478-C2EBE01583E0}"/>
              </a:ext>
            </a:extLst>
          </p:cNvPr>
          <p:cNvSpPr/>
          <p:nvPr/>
        </p:nvSpPr>
        <p:spPr>
          <a:xfrm>
            <a:off x="7276502" y="294240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98BADAA-B7EC-4B40-96A3-9A2B1F84A50C}"/>
              </a:ext>
            </a:extLst>
          </p:cNvPr>
          <p:cNvSpPr/>
          <p:nvPr/>
        </p:nvSpPr>
        <p:spPr>
          <a:xfrm>
            <a:off x="7737014" y="32041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11F7AEE-0CD4-BD4F-BD81-3B92903BA79C}"/>
              </a:ext>
            </a:extLst>
          </p:cNvPr>
          <p:cNvSpPr/>
          <p:nvPr/>
        </p:nvSpPr>
        <p:spPr>
          <a:xfrm>
            <a:off x="7203615" y="330684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3A556C-3D0A-8042-829C-2E5F24A60E5B}"/>
              </a:ext>
            </a:extLst>
          </p:cNvPr>
          <p:cNvSpPr/>
          <p:nvPr/>
        </p:nvSpPr>
        <p:spPr>
          <a:xfrm>
            <a:off x="7733701" y="2674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6DFE7C-D1CE-1543-9721-AB39386B5B62}"/>
              </a:ext>
            </a:extLst>
          </p:cNvPr>
          <p:cNvSpPr/>
          <p:nvPr/>
        </p:nvSpPr>
        <p:spPr>
          <a:xfrm>
            <a:off x="6574136" y="377066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E0EF2FA-FAEB-1F4D-825D-BF5632F6950D}"/>
              </a:ext>
            </a:extLst>
          </p:cNvPr>
          <p:cNvSpPr/>
          <p:nvPr/>
        </p:nvSpPr>
        <p:spPr>
          <a:xfrm>
            <a:off x="6716597" y="34360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1D486E-46EB-DA40-8E39-8B3DCBA1DF25}"/>
              </a:ext>
            </a:extLst>
          </p:cNvPr>
          <p:cNvSpPr/>
          <p:nvPr/>
        </p:nvSpPr>
        <p:spPr>
          <a:xfrm>
            <a:off x="6928631" y="35983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52B77A5-D06F-294E-B0F6-EA5782F3B4FC}"/>
              </a:ext>
            </a:extLst>
          </p:cNvPr>
          <p:cNvSpPr/>
          <p:nvPr/>
        </p:nvSpPr>
        <p:spPr>
          <a:xfrm>
            <a:off x="5967849" y="375078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01495DB-EC82-DB40-9CD3-9462A2986FCD}"/>
              </a:ext>
            </a:extLst>
          </p:cNvPr>
          <p:cNvSpPr/>
          <p:nvPr/>
        </p:nvSpPr>
        <p:spPr>
          <a:xfrm>
            <a:off x="6279275" y="402245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488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chap3_linear_regression</a:t>
            </a:r>
          </a:p>
        </p:txBody>
      </p:sp>
    </p:spTree>
    <p:extLst>
      <p:ext uri="{BB962C8B-B14F-4D97-AF65-F5344CB8AC3E}">
        <p14:creationId xmlns:p14="http://schemas.microsoft.com/office/powerpoint/2010/main" val="1906678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058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chap3_affine_space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F6E7B14-78A1-E64A-B205-42F5B6491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870" y="3305589"/>
            <a:ext cx="19304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E087E1D-9DE5-4947-9C56-5FCA1A5D7C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6791" y="2758936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690280C-0E7D-454F-BFD5-1CA1BAFC29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61226" y="3295650"/>
            <a:ext cx="19304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147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379CA05-337C-6E48-9BCE-C6F0077DC093}"/>
              </a:ext>
            </a:extLst>
          </p:cNvPr>
          <p:cNvCxnSpPr>
            <a:cxnSpLocks/>
          </p:cNvCxnSpPr>
          <p:nvPr/>
        </p:nvCxnSpPr>
        <p:spPr>
          <a:xfrm>
            <a:off x="4391573" y="2484571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B48240D-177E-7D4C-BDC6-C9DD29536D48}"/>
              </a:ext>
            </a:extLst>
          </p:cNvPr>
          <p:cNvSpPr txBox="1"/>
          <p:nvPr/>
        </p:nvSpPr>
        <p:spPr>
          <a:xfrm>
            <a:off x="8132323" y="6293796"/>
            <a:ext cx="2758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chap3_dual_approximation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6EB89E0-547C-1547-B071-42FF1071A706}"/>
              </a:ext>
            </a:extLst>
          </p:cNvPr>
          <p:cNvCxnSpPr>
            <a:cxnSpLocks/>
          </p:cNvCxnSpPr>
          <p:nvPr/>
        </p:nvCxnSpPr>
        <p:spPr>
          <a:xfrm>
            <a:off x="5468312" y="1851780"/>
            <a:ext cx="1581844" cy="215700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5358A2-C335-3C46-816B-884B11E2CC87}"/>
              </a:ext>
            </a:extLst>
          </p:cNvPr>
          <p:cNvCxnSpPr>
            <a:cxnSpLocks/>
          </p:cNvCxnSpPr>
          <p:nvPr/>
        </p:nvCxnSpPr>
        <p:spPr>
          <a:xfrm flipH="1">
            <a:off x="5234608" y="2932043"/>
            <a:ext cx="1027044" cy="702365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0831F2D-54B8-0A4D-B64A-A5C61E7EC8CD}"/>
              </a:ext>
            </a:extLst>
          </p:cNvPr>
          <p:cNvCxnSpPr>
            <a:cxnSpLocks/>
          </p:cNvCxnSpPr>
          <p:nvPr/>
        </p:nvCxnSpPr>
        <p:spPr>
          <a:xfrm flipH="1">
            <a:off x="5237921" y="2295939"/>
            <a:ext cx="576470" cy="1341782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66C5EDB9-648E-A149-9999-12173A54B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2956" y="3623642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8DC9A63-9282-4449-8FBA-5FB406970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514" y="2341494"/>
            <a:ext cx="1930400" cy="266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798C2A-4926-4549-B786-108C033A3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756" y="3416024"/>
            <a:ext cx="1828800" cy="16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F0DF88-A680-4F40-9F22-D9B870A5DC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9305" y="3175276"/>
            <a:ext cx="3454400" cy="368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2636AB-BE93-FC40-80C7-258509D2A7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913" y="2753415"/>
            <a:ext cx="21336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687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2016690"/>
            <a:ext cx="0" cy="170354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801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chap3_change_of_variables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3A0ADF5D-F537-424C-9AD1-3116D2DDD824}"/>
              </a:ext>
            </a:extLst>
          </p:cNvPr>
          <p:cNvSpPr/>
          <p:nvPr/>
        </p:nvSpPr>
        <p:spPr>
          <a:xfrm>
            <a:off x="6068291" y="2451280"/>
            <a:ext cx="1615044" cy="1141332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1332">
                <a:moveTo>
                  <a:pt x="0" y="1141332"/>
                </a:moveTo>
                <a:lnTo>
                  <a:pt x="1615044" y="0"/>
                </a:lnTo>
                <a:lnTo>
                  <a:pt x="1615044" y="1140031"/>
                </a:lnTo>
                <a:lnTo>
                  <a:pt x="0" y="114133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7B3FF70-E0C7-584E-8F02-0D319A568F10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6068860" y="2451280"/>
            <a:ext cx="161447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0044D226-EBE2-2140-A150-88E9AFF29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7690" y="2243464"/>
            <a:ext cx="17780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EDF4D5-C35F-DC4E-80E8-324BD094E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31" y="3652642"/>
            <a:ext cx="1778000" cy="266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521BD80-C0AA-C34E-9B6D-8E62D5EBA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214" y="3652641"/>
            <a:ext cx="1778000" cy="266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300679E-E243-854F-907D-FD0F5FAC2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126" y="3697179"/>
            <a:ext cx="1828800" cy="1651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2734906-7CB5-9E4B-8F29-30D60516A2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4509" y="1880557"/>
            <a:ext cx="1727200" cy="2159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A11B066-A5A0-A847-9E2F-FA28AEF0B1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523165">
            <a:off x="5541375" y="2801220"/>
            <a:ext cx="23368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882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52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837E820-D7F0-9D4D-8A77-1B2F3E9DCE29}"/>
              </a:ext>
            </a:extLst>
          </p:cNvPr>
          <p:cNvCxnSpPr>
            <a:cxnSpLocks/>
          </p:cNvCxnSpPr>
          <p:nvPr/>
        </p:nvCxnSpPr>
        <p:spPr>
          <a:xfrm>
            <a:off x="1439917" y="2944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9272313-FDDC-5342-A62B-AC38AE1B0280}"/>
              </a:ext>
            </a:extLst>
          </p:cNvPr>
          <p:cNvCxnSpPr>
            <a:cxnSpLocks/>
          </p:cNvCxnSpPr>
          <p:nvPr/>
        </p:nvCxnSpPr>
        <p:spPr>
          <a:xfrm flipV="1">
            <a:off x="2823590" y="18182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289F9B3-212E-7D48-B112-7B69665FF426}"/>
              </a:ext>
            </a:extLst>
          </p:cNvPr>
          <p:cNvSpPr/>
          <p:nvPr/>
        </p:nvSpPr>
        <p:spPr>
          <a:xfrm>
            <a:off x="1954925" y="2193252"/>
            <a:ext cx="1597572" cy="149587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4F17C9D-5964-CF41-8218-509506C610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6568" y="3050312"/>
            <a:ext cx="1727200" cy="1651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1612AA-1FAF-4148-95B0-0E2257DAA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5340" y="1950705"/>
            <a:ext cx="1727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2BF81C4-BD6F-1142-ABD7-C942BAD4C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199" y="3003301"/>
            <a:ext cx="18796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86F44FC-2232-8440-B6DB-174B06E23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922" y="3802229"/>
            <a:ext cx="1879600" cy="1651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B523525-1457-B34A-9DDC-91F50C349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0777" y="2678758"/>
            <a:ext cx="1828800" cy="1651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783CA35-DDDD-A34B-B42A-28B23B7515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1380" y="1718482"/>
            <a:ext cx="1828800" cy="1651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5E81D9-C205-9249-A40B-C01F10C71580}"/>
              </a:ext>
            </a:extLst>
          </p:cNvPr>
          <p:cNvCxnSpPr/>
          <p:nvPr/>
        </p:nvCxnSpPr>
        <p:spPr>
          <a:xfrm>
            <a:off x="6503062" y="2917899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FA8BA57-EDE2-924C-8DE6-6763BD778352}"/>
              </a:ext>
            </a:extLst>
          </p:cNvPr>
          <p:cNvCxnSpPr>
            <a:cxnSpLocks/>
          </p:cNvCxnSpPr>
          <p:nvPr/>
        </p:nvCxnSpPr>
        <p:spPr>
          <a:xfrm flipV="1">
            <a:off x="8830252" y="1027315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11FC7379-1103-424A-8A29-E0DDACF7E8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57964" y="3041366"/>
            <a:ext cx="18288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D8F7BDB-83AA-1E4A-9BE6-6F88409BF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8042" y="914441"/>
            <a:ext cx="1828800" cy="165100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8DDFD209-9A73-5D4A-A90F-5C50447D9145}"/>
              </a:ext>
            </a:extLst>
          </p:cNvPr>
          <p:cNvSpPr/>
          <p:nvPr/>
        </p:nvSpPr>
        <p:spPr>
          <a:xfrm rot="19581715">
            <a:off x="6427076" y="2270234"/>
            <a:ext cx="5113282" cy="111665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9551C907-1BA8-B64D-8D85-DDF5BC9C6986}"/>
              </a:ext>
            </a:extLst>
          </p:cNvPr>
          <p:cNvSpPr/>
          <p:nvPr/>
        </p:nvSpPr>
        <p:spPr>
          <a:xfrm>
            <a:off x="4855779" y="27432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E53FACE-53A8-494F-BDA2-708FAB6160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4156" y="2182856"/>
            <a:ext cx="1879600" cy="317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9E8C4B5-C395-014B-8CFF-8F6DD13D23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1400" y="1763412"/>
            <a:ext cx="1879600" cy="2667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B2870A8-5D1D-B045-90B6-EEE440882A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18881" y="1578060"/>
            <a:ext cx="1879600" cy="2667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03CCEBE6-6AB4-1A4F-B1B5-738CF06E32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9454" y="4123724"/>
            <a:ext cx="3810000" cy="711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9510FEA-27BD-3B4F-8608-FB2E975FC4B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791200" y="4512276"/>
            <a:ext cx="6400800" cy="3048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563396D-1CFA-164C-9649-37D6C9130F5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287265" y="422189"/>
            <a:ext cx="3657600" cy="3048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9AAAA47-A80E-0448-BD7D-A3CC596ADBB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13120" y="782424"/>
            <a:ext cx="3098800" cy="622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4FD844-C039-C344-8357-378DED5EB77F}"/>
              </a:ext>
            </a:extLst>
          </p:cNvPr>
          <p:cNvCxnSpPr>
            <a:cxnSpLocks/>
            <a:endCxn id="30" idx="6"/>
          </p:cNvCxnSpPr>
          <p:nvPr/>
        </p:nvCxnSpPr>
        <p:spPr>
          <a:xfrm flipV="1">
            <a:off x="8821019" y="1412321"/>
            <a:ext cx="2291238" cy="14989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331B412A-49F1-5842-876E-2E8367460A12}"/>
              </a:ext>
            </a:extLst>
          </p:cNvPr>
          <p:cNvCxnSpPr>
            <a:cxnSpLocks/>
          </p:cNvCxnSpPr>
          <p:nvPr/>
        </p:nvCxnSpPr>
        <p:spPr>
          <a:xfrm>
            <a:off x="10404389" y="1248032"/>
            <a:ext cx="521397" cy="24713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258476A7-A368-E948-9C81-782662D24C6A}"/>
              </a:ext>
            </a:extLst>
          </p:cNvPr>
          <p:cNvCxnSpPr>
            <a:cxnSpLocks/>
          </p:cNvCxnSpPr>
          <p:nvPr/>
        </p:nvCxnSpPr>
        <p:spPr>
          <a:xfrm flipH="1" flipV="1">
            <a:off x="8019535" y="4127157"/>
            <a:ext cx="191883" cy="34925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84901CB-4D27-BD4D-A0F4-31AE3C72C3F3}"/>
              </a:ext>
            </a:extLst>
          </p:cNvPr>
          <p:cNvCxnSpPr>
            <a:cxnSpLocks/>
          </p:cNvCxnSpPr>
          <p:nvPr/>
        </p:nvCxnSpPr>
        <p:spPr>
          <a:xfrm flipV="1">
            <a:off x="2323070" y="3707029"/>
            <a:ext cx="185352" cy="3583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E68060B-2604-C742-8A08-CEEE35875BF5}"/>
              </a:ext>
            </a:extLst>
          </p:cNvPr>
          <p:cNvSpPr txBox="1"/>
          <p:nvPr/>
        </p:nvSpPr>
        <p:spPr>
          <a:xfrm>
            <a:off x="9230497" y="6301946"/>
            <a:ext cx="2094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chap4_matrix_norm</a:t>
            </a:r>
          </a:p>
        </p:txBody>
      </p:sp>
    </p:spTree>
    <p:extLst>
      <p:ext uri="{BB962C8B-B14F-4D97-AF65-F5344CB8AC3E}">
        <p14:creationId xmlns:p14="http://schemas.microsoft.com/office/powerpoint/2010/main" val="2242795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9DBF515-1759-C74C-9740-D53D0EA93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7518" y="2528159"/>
            <a:ext cx="2286000" cy="3683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925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7804B77-6A7B-3945-AE1F-D8752F1026E4}"/>
              </a:ext>
            </a:extLst>
          </p:cNvPr>
          <p:cNvCxnSpPr>
            <a:cxnSpLocks/>
          </p:cNvCxnSpPr>
          <p:nvPr/>
        </p:nvCxnSpPr>
        <p:spPr>
          <a:xfrm>
            <a:off x="4298575" y="4819136"/>
            <a:ext cx="484542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5F1F979-23F7-AC4A-BA4F-5CFD796377A5}"/>
              </a:ext>
            </a:extLst>
          </p:cNvPr>
          <p:cNvCxnSpPr>
            <a:cxnSpLocks/>
          </p:cNvCxnSpPr>
          <p:nvPr/>
        </p:nvCxnSpPr>
        <p:spPr>
          <a:xfrm flipV="1">
            <a:off x="4786185" y="1235676"/>
            <a:ext cx="0" cy="37078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6">
            <a:extLst>
              <a:ext uri="{FF2B5EF4-FFF2-40B4-BE49-F238E27FC236}">
                <a16:creationId xmlns:a16="http://schemas.microsoft.com/office/drawing/2014/main" id="{B79B0C6D-0465-A441-AF23-6955C08F69BB}"/>
              </a:ext>
            </a:extLst>
          </p:cNvPr>
          <p:cNvSpPr/>
          <p:nvPr/>
        </p:nvSpPr>
        <p:spPr>
          <a:xfrm>
            <a:off x="4770831" y="2307869"/>
            <a:ext cx="3631763" cy="2511267"/>
          </a:xfrm>
          <a:custGeom>
            <a:avLst/>
            <a:gdLst>
              <a:gd name="connsiteX0" fmla="*/ 0 w 1615044"/>
              <a:gd name="connsiteY0" fmla="*/ 1116280 h 1140031"/>
              <a:gd name="connsiteX1" fmla="*/ 1615044 w 1615044"/>
              <a:gd name="connsiteY1" fmla="*/ 0 h 1140031"/>
              <a:gd name="connsiteX2" fmla="*/ 1615044 w 1615044"/>
              <a:gd name="connsiteY2" fmla="*/ 1140031 h 1140031"/>
              <a:gd name="connsiteX3" fmla="*/ 0 w 1615044"/>
              <a:gd name="connsiteY3" fmla="*/ 1116280 h 1140031"/>
              <a:gd name="connsiteX0" fmla="*/ 0 w 1621307"/>
              <a:gd name="connsiteY0" fmla="*/ 1128806 h 1140031"/>
              <a:gd name="connsiteX1" fmla="*/ 1621307 w 1621307"/>
              <a:gd name="connsiteY1" fmla="*/ 0 h 1140031"/>
              <a:gd name="connsiteX2" fmla="*/ 1621307 w 1621307"/>
              <a:gd name="connsiteY2" fmla="*/ 1140031 h 1140031"/>
              <a:gd name="connsiteX3" fmla="*/ 0 w 1621307"/>
              <a:gd name="connsiteY3" fmla="*/ 1128806 h 1140031"/>
              <a:gd name="connsiteX0" fmla="*/ 0 w 1615044"/>
              <a:gd name="connsiteY0" fmla="*/ 1141332 h 1141332"/>
              <a:gd name="connsiteX1" fmla="*/ 1615044 w 1615044"/>
              <a:gd name="connsiteY1" fmla="*/ 0 h 1141332"/>
              <a:gd name="connsiteX2" fmla="*/ 1615044 w 1615044"/>
              <a:gd name="connsiteY2" fmla="*/ 1140031 h 1141332"/>
              <a:gd name="connsiteX3" fmla="*/ 0 w 1615044"/>
              <a:gd name="connsiteY3" fmla="*/ 1141332 h 1141332"/>
              <a:gd name="connsiteX0" fmla="*/ 0 w 1615044"/>
              <a:gd name="connsiteY0" fmla="*/ 1148283 h 1148283"/>
              <a:gd name="connsiteX1" fmla="*/ 1615044 w 1615044"/>
              <a:gd name="connsiteY1" fmla="*/ 6951 h 1148283"/>
              <a:gd name="connsiteX2" fmla="*/ 4995 w 1615044"/>
              <a:gd name="connsiteY2" fmla="*/ 0 h 1148283"/>
              <a:gd name="connsiteX3" fmla="*/ 0 w 1615044"/>
              <a:gd name="connsiteY3" fmla="*/ 1148283 h 11482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5044" h="1148283">
                <a:moveTo>
                  <a:pt x="0" y="1148283"/>
                </a:moveTo>
                <a:lnTo>
                  <a:pt x="1615044" y="6951"/>
                </a:lnTo>
                <a:lnTo>
                  <a:pt x="4995" y="0"/>
                </a:lnTo>
                <a:lnTo>
                  <a:pt x="0" y="1148283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918A05-29BA-5A4A-8B11-E5FFD6C29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112" y="4875960"/>
            <a:ext cx="17780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66873A2-399D-C94A-81A7-3C1F22A34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0506" y="5006995"/>
            <a:ext cx="18288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109786-9E47-DE4C-9539-326D0583BD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1126" y="2263616"/>
            <a:ext cx="1727200" cy="215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F89B03-ABB7-D54F-8B9D-06B6A2E24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523165">
            <a:off x="5491947" y="3715620"/>
            <a:ext cx="2336800" cy="215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622B560-B348-944A-9FAA-ED0F564C6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2065" y="1357013"/>
            <a:ext cx="19304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BC18478-9204-E945-9A3A-F6885CA4FF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12898" y="4944591"/>
            <a:ext cx="1930400" cy="1651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A887FF9-3B2E-3742-B993-8A09C818D4CD}"/>
              </a:ext>
            </a:extLst>
          </p:cNvPr>
          <p:cNvCxnSpPr>
            <a:cxnSpLocks/>
          </p:cNvCxnSpPr>
          <p:nvPr/>
        </p:nvCxnSpPr>
        <p:spPr>
          <a:xfrm>
            <a:off x="4796964" y="2549612"/>
            <a:ext cx="3296712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55F6240-833F-0446-BE2F-57D674228F16}"/>
              </a:ext>
            </a:extLst>
          </p:cNvPr>
          <p:cNvCxnSpPr>
            <a:cxnSpLocks/>
          </p:cNvCxnSpPr>
          <p:nvPr/>
        </p:nvCxnSpPr>
        <p:spPr>
          <a:xfrm>
            <a:off x="4776366" y="2825582"/>
            <a:ext cx="2884823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1934530-D7D3-9D49-B0B1-4A3D2E422FB8}"/>
              </a:ext>
            </a:extLst>
          </p:cNvPr>
          <p:cNvCxnSpPr>
            <a:cxnSpLocks/>
          </p:cNvCxnSpPr>
          <p:nvPr/>
        </p:nvCxnSpPr>
        <p:spPr>
          <a:xfrm>
            <a:off x="4776366" y="3134498"/>
            <a:ext cx="247705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3CD4021-ED4B-9C45-8366-7B311606EDC7}"/>
              </a:ext>
            </a:extLst>
          </p:cNvPr>
          <p:cNvCxnSpPr>
            <a:cxnSpLocks/>
          </p:cNvCxnSpPr>
          <p:nvPr/>
        </p:nvCxnSpPr>
        <p:spPr>
          <a:xfrm>
            <a:off x="4764011" y="3418708"/>
            <a:ext cx="205691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1735C6B-5CBF-114A-AC72-AAC3B9E7C502}"/>
              </a:ext>
            </a:extLst>
          </p:cNvPr>
          <p:cNvCxnSpPr>
            <a:cxnSpLocks/>
          </p:cNvCxnSpPr>
          <p:nvPr/>
        </p:nvCxnSpPr>
        <p:spPr>
          <a:xfrm>
            <a:off x="4776366" y="3690556"/>
            <a:ext cx="163679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50E7EA1-7271-554B-9790-77A8D2CA587E}"/>
              </a:ext>
            </a:extLst>
          </p:cNvPr>
          <p:cNvCxnSpPr>
            <a:cxnSpLocks/>
          </p:cNvCxnSpPr>
          <p:nvPr/>
        </p:nvCxnSpPr>
        <p:spPr>
          <a:xfrm>
            <a:off x="4764009" y="3974761"/>
            <a:ext cx="1216661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1CBFECC-1439-DF49-9AB2-08BB16DF0996}"/>
              </a:ext>
            </a:extLst>
          </p:cNvPr>
          <p:cNvCxnSpPr>
            <a:cxnSpLocks/>
          </p:cNvCxnSpPr>
          <p:nvPr/>
        </p:nvCxnSpPr>
        <p:spPr>
          <a:xfrm>
            <a:off x="4751652" y="4246611"/>
            <a:ext cx="858316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ADB1383-2BA1-7A46-A7DD-5FB35429C711}"/>
              </a:ext>
            </a:extLst>
          </p:cNvPr>
          <p:cNvCxnSpPr>
            <a:cxnSpLocks/>
          </p:cNvCxnSpPr>
          <p:nvPr/>
        </p:nvCxnSpPr>
        <p:spPr>
          <a:xfrm>
            <a:off x="4764011" y="4543171"/>
            <a:ext cx="413470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B2EA408C-3CDE-BB4A-8D06-7BADA5F024D3}"/>
              </a:ext>
            </a:extLst>
          </p:cNvPr>
          <p:cNvSpPr txBox="1"/>
          <p:nvPr/>
        </p:nvSpPr>
        <p:spPr>
          <a:xfrm>
            <a:off x="8946291" y="6301947"/>
            <a:ext cx="2837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chap4_order_of_integration</a:t>
            </a:r>
          </a:p>
        </p:txBody>
      </p:sp>
    </p:spTree>
    <p:extLst>
      <p:ext uri="{BB962C8B-B14F-4D97-AF65-F5344CB8AC3E}">
        <p14:creationId xmlns:p14="http://schemas.microsoft.com/office/powerpoint/2010/main" val="2015332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8736227" y="6314303"/>
            <a:ext cx="3145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55118A1B-5931-884E-A138-86AF14DDA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8236" y="1969145"/>
            <a:ext cx="1879600" cy="3175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97F40C9-EB6C-454A-84A3-F77ED4416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451" y="2330516"/>
            <a:ext cx="1981200" cy="3175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E67A322-406A-4144-8BD9-D9BF4946F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2742" y="1312496"/>
            <a:ext cx="1981200" cy="3175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5CBFB9E-FF2C-5344-BDD9-D9894858B4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013" y="2018226"/>
            <a:ext cx="2032000" cy="3175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2E7F883-92B6-9849-88B9-9E2E709067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80622" y="4313995"/>
            <a:ext cx="2336800" cy="3683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95C74702-B816-5849-A9F2-F06F09EE9A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0252" y="4268580"/>
            <a:ext cx="2489200" cy="368300"/>
          </a:xfrm>
          <a:prstGeom prst="rect">
            <a:avLst/>
          </a:prstGeom>
        </p:spPr>
      </p:pic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>
            <a:extLst>
              <a:ext uri="{FF2B5EF4-FFF2-40B4-BE49-F238E27FC236}">
                <a16:creationId xmlns:a16="http://schemas.microsoft.com/office/drawing/2014/main" id="{D6A78669-6D46-6B42-B81E-B006DAAA248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72967" y="2920759"/>
            <a:ext cx="2540000" cy="3683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91DBCA7-0951-EC40-8E12-D8A7069753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23778" y="2596667"/>
            <a:ext cx="2438400" cy="3683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B2AE7FC7-675D-E54B-B2A5-9C73A3F80C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287531" y="3777285"/>
            <a:ext cx="5130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814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7F54BFE-2E02-FB4A-817A-DD480825DA65}"/>
              </a:ext>
            </a:extLst>
          </p:cNvPr>
          <p:cNvSpPr txBox="1"/>
          <p:nvPr/>
        </p:nvSpPr>
        <p:spPr>
          <a:xfrm>
            <a:off x="7438768" y="6153665"/>
            <a:ext cx="3078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chap2_discontinuous_function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462683F-D6E0-7344-A234-70EA7F017D45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4F62478-CB03-CC47-B2FB-7B27DFAD105D}"/>
              </a:ext>
            </a:extLst>
          </p:cNvPr>
          <p:cNvCxnSpPr>
            <a:cxnSpLocks/>
          </p:cNvCxnSpPr>
          <p:nvPr/>
        </p:nvCxnSpPr>
        <p:spPr>
          <a:xfrm flipV="1">
            <a:off x="6170141" y="2681417"/>
            <a:ext cx="0" cy="122743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>
            <a:extLst>
              <a:ext uri="{FF2B5EF4-FFF2-40B4-BE49-F238E27FC236}">
                <a16:creationId xmlns:a16="http://schemas.microsoft.com/office/drawing/2014/main" id="{79CC9968-8AE3-1B42-B33A-3C7291F165E8}"/>
              </a:ext>
            </a:extLst>
          </p:cNvPr>
          <p:cNvSpPr/>
          <p:nvPr/>
        </p:nvSpPr>
        <p:spPr>
          <a:xfrm>
            <a:off x="3991231" y="2879125"/>
            <a:ext cx="4238368" cy="716692"/>
          </a:xfrm>
          <a:custGeom>
            <a:avLst/>
            <a:gdLst>
              <a:gd name="connsiteX0" fmla="*/ 0 w 4238368"/>
              <a:gd name="connsiteY0" fmla="*/ 704335 h 716692"/>
              <a:gd name="connsiteX1" fmla="*/ 1594022 w 4238368"/>
              <a:gd name="connsiteY1" fmla="*/ 716692 h 716692"/>
              <a:gd name="connsiteX2" fmla="*/ 2631990 w 4238368"/>
              <a:gd name="connsiteY2" fmla="*/ 0 h 716692"/>
              <a:gd name="connsiteX3" fmla="*/ 4238368 w 4238368"/>
              <a:gd name="connsiteY3" fmla="*/ 0 h 71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38368" h="716692">
                <a:moveTo>
                  <a:pt x="0" y="704335"/>
                </a:moveTo>
                <a:lnTo>
                  <a:pt x="1594022" y="716692"/>
                </a:lnTo>
                <a:lnTo>
                  <a:pt x="2631990" y="0"/>
                </a:lnTo>
                <a:lnTo>
                  <a:pt x="4238368" y="0"/>
                </a:lnTo>
              </a:path>
            </a:pathLst>
          </a:cu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BD3161-0576-4F44-B8A6-05A1AE5DF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627" y="3700677"/>
            <a:ext cx="1778000" cy="4699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996A0CC-EEB2-B647-96D9-A16F9871607E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6602627" y="2907957"/>
            <a:ext cx="4119" cy="79272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5D2DF7B3-DBAC-CD4A-BB8A-835E16FA9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033" y="3675964"/>
            <a:ext cx="1930400" cy="4699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5D5E917-D740-A344-8153-BFD465699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4324" y="2753326"/>
            <a:ext cx="1727200" cy="165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4C897B-3EF9-8240-855F-7F9772BB8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994" y="2714883"/>
            <a:ext cx="2133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4A65706-0268-2741-862B-A7BB4CBBCA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0757" y="3778937"/>
            <a:ext cx="17272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25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977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chap4_fundamental_subspace_matrices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118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967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80050" y="192405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5334000" y="126495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6AA80-8E28-2B44-A5FC-3B30DAB939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80050" y="838200"/>
            <a:ext cx="1879600" cy="2667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8115993-E5C8-2242-A604-77EC2F6AD7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77300" y="2940050"/>
            <a:ext cx="2438400" cy="3683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2035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90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chap4_left_inverse_full_rank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4749"/>
            <a:ext cx="417072" cy="1577975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895600" y="3707296"/>
            <a:ext cx="597010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821952" y="2584174"/>
            <a:ext cx="6053691" cy="1130303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839453" y="3714477"/>
            <a:ext cx="242819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778" y="266032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8452" y="3108202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>
            <a:off x="4502728" y="2001227"/>
            <a:ext cx="2059709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8E66E57-BF33-F04C-B7B0-8259BB3BB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3700" y="4292600"/>
            <a:ext cx="23368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C4560D7-2BD5-1B45-BEFF-77E6206CF2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82181" y="2898816"/>
            <a:ext cx="2641600" cy="419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1763DF53-7E47-6942-8F20-F947CA26B2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62715" y="1548328"/>
            <a:ext cx="2082800" cy="317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E0F7CE8-C20C-2A40-94A2-12809F51FE9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96138" y="3658674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8888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092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E58D0B-1AAB-8B4D-B5CC-4DD342C117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7457" y="2369374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24B7BCC-487B-0447-AD39-FDCDD1E1F0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826" y="4301754"/>
            <a:ext cx="2387600" cy="3683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2ECD97D-7240-5040-B909-783B93802FE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78784" y="2947967"/>
            <a:ext cx="24384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205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3033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chap4_right_inverse_full_rank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05101"/>
            <a:ext cx="331090" cy="1590936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>
            <a:off x="2773017" y="3707296"/>
            <a:ext cx="608597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419" y="962149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3136158"/>
            <a:ext cx="2082800" cy="317500"/>
          </a:xfrm>
          <a:prstGeom prst="rect">
            <a:avLst/>
          </a:prstGeom>
        </p:spPr>
      </p:pic>
      <p:sp>
        <p:nvSpPr>
          <p:cNvPr id="2" name="Freeform 1">
            <a:extLst>
              <a:ext uri="{FF2B5EF4-FFF2-40B4-BE49-F238E27FC236}">
                <a16:creationId xmlns:a16="http://schemas.microsoft.com/office/drawing/2014/main" id="{9EF69D60-C64F-1241-8834-0356B6935019}"/>
              </a:ext>
            </a:extLst>
          </p:cNvPr>
          <p:cNvSpPr/>
          <p:nvPr/>
        </p:nvSpPr>
        <p:spPr>
          <a:xfrm flipH="1">
            <a:off x="5248894" y="1324333"/>
            <a:ext cx="1569522" cy="996655"/>
          </a:xfrm>
          <a:custGeom>
            <a:avLst/>
            <a:gdLst>
              <a:gd name="connsiteX0" fmla="*/ 19050 w 2059709"/>
              <a:gd name="connsiteY0" fmla="*/ 944843 h 996655"/>
              <a:gd name="connsiteX1" fmla="*/ 1524000 w 2059709"/>
              <a:gd name="connsiteY1" fmla="*/ 963893 h 996655"/>
              <a:gd name="connsiteX2" fmla="*/ 2057400 w 2059709"/>
              <a:gd name="connsiteY2" fmla="*/ 563843 h 996655"/>
              <a:gd name="connsiteX3" fmla="*/ 1638300 w 2059709"/>
              <a:gd name="connsiteY3" fmla="*/ 49493 h 996655"/>
              <a:gd name="connsiteX4" fmla="*/ 0 w 2059709"/>
              <a:gd name="connsiteY4" fmla="*/ 49493 h 996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9709" h="996655">
                <a:moveTo>
                  <a:pt x="19050" y="944843"/>
                </a:moveTo>
                <a:cubicBezTo>
                  <a:pt x="601662" y="986118"/>
                  <a:pt x="1184275" y="1027393"/>
                  <a:pt x="1524000" y="963893"/>
                </a:cubicBezTo>
                <a:cubicBezTo>
                  <a:pt x="1863725" y="900393"/>
                  <a:pt x="2038350" y="716243"/>
                  <a:pt x="2057400" y="563843"/>
                </a:cubicBezTo>
                <a:cubicBezTo>
                  <a:pt x="2076450" y="411443"/>
                  <a:pt x="1981200" y="135218"/>
                  <a:pt x="1638300" y="49493"/>
                </a:cubicBezTo>
                <a:cubicBezTo>
                  <a:pt x="1295400" y="-36232"/>
                  <a:pt x="647700" y="6630"/>
                  <a:pt x="0" y="4949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2D85B45-A421-764D-960D-CF5727CB9F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53365" y="2367725"/>
            <a:ext cx="20828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2F2788-5BB8-C240-987E-AFA1C4EF37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4226" y="4264479"/>
            <a:ext cx="2590800" cy="419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28A37102-7940-9A40-92D0-490A68B52AE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050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5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chap4_least_squares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3DB00A-33BC-9742-86F2-64A9B7AA9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850" y="2895600"/>
            <a:ext cx="2641600" cy="419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78600" y="2260600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594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chap4_min_norm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1819275"/>
            <a:ext cx="331090" cy="3473450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3720465"/>
            <a:ext cx="331090" cy="1575572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A8F0361-1982-884A-A903-C43484498F81}"/>
              </a:ext>
            </a:extLst>
          </p:cNvPr>
          <p:cNvCxnSpPr>
            <a:cxnSpLocks/>
          </p:cNvCxnSpPr>
          <p:nvPr/>
        </p:nvCxnSpPr>
        <p:spPr>
          <a:xfrm>
            <a:off x="2775292" y="1833188"/>
            <a:ext cx="6100103" cy="189299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Left Brace 37">
            <a:extLst>
              <a:ext uri="{FF2B5EF4-FFF2-40B4-BE49-F238E27FC236}">
                <a16:creationId xmlns:a16="http://schemas.microsoft.com/office/drawing/2014/main" id="{A4D6F131-F1C3-BB48-A7C5-33A3D5109BAF}"/>
              </a:ext>
            </a:extLst>
          </p:cNvPr>
          <p:cNvSpPr/>
          <p:nvPr/>
        </p:nvSpPr>
        <p:spPr>
          <a:xfrm>
            <a:off x="2211599" y="1828801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>
            <a:off x="2785829" y="1833971"/>
            <a:ext cx="2212891" cy="6857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 flipV="1">
            <a:off x="7332345" y="3251835"/>
            <a:ext cx="1560196" cy="4800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6" name="Picture 55">
            <a:extLst>
              <a:ext uri="{FF2B5EF4-FFF2-40B4-BE49-F238E27FC236}">
                <a16:creationId xmlns:a16="http://schemas.microsoft.com/office/drawing/2014/main" id="{6DF282A6-CD6E-324D-B6C0-A7A3F88BB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54" y="3492420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D1691A-BD29-7947-B2D2-1C3938735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51900" y="4330700"/>
            <a:ext cx="2336800" cy="368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6554B6-560C-3D4F-8FBB-A6C8523939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50" y="2597150"/>
            <a:ext cx="2387600" cy="3683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3200" y="1981200"/>
            <a:ext cx="1879600" cy="266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A52A462-B165-7A44-955E-55CA60B070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01460" y="2780665"/>
            <a:ext cx="20828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7200" y="1231900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63535" y="31940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90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7B0364-987C-154E-9F2F-23D5FAA57A3B}"/>
              </a:ext>
            </a:extLst>
          </p:cNvPr>
          <p:cNvSpPr txBox="1"/>
          <p:nvPr/>
        </p:nvSpPr>
        <p:spPr>
          <a:xfrm>
            <a:off x="8933077" y="6327003"/>
            <a:ext cx="2617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chap4_condition_number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8AA4F18-F42C-7B4F-9689-2D1EE7B1A33C}"/>
              </a:ext>
            </a:extLst>
          </p:cNvPr>
          <p:cNvCxnSpPr>
            <a:cxnSpLocks/>
          </p:cNvCxnSpPr>
          <p:nvPr/>
        </p:nvCxnSpPr>
        <p:spPr>
          <a:xfrm>
            <a:off x="2011417" y="43411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6464C1-D571-9746-A1D8-08232017AAE2}"/>
              </a:ext>
            </a:extLst>
          </p:cNvPr>
          <p:cNvCxnSpPr>
            <a:cxnSpLocks/>
          </p:cNvCxnSpPr>
          <p:nvPr/>
        </p:nvCxnSpPr>
        <p:spPr>
          <a:xfrm flipV="1">
            <a:off x="2086990" y="24024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F8767936-BEBB-6B41-9B4D-CFEF8DB1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477" y="4571058"/>
            <a:ext cx="1828800" cy="1651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311C54-C0EE-3242-A0DD-C3DEBDDF8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80" y="2391582"/>
            <a:ext cx="1828800" cy="1651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AD0262-2773-B146-B0DA-A7A02C2F13DF}"/>
              </a:ext>
            </a:extLst>
          </p:cNvPr>
          <p:cNvCxnSpPr>
            <a:cxnSpLocks/>
          </p:cNvCxnSpPr>
          <p:nvPr/>
        </p:nvCxnSpPr>
        <p:spPr>
          <a:xfrm>
            <a:off x="1859017" y="27917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923568A-170F-5945-93C0-44C73A2BF8CA}"/>
              </a:ext>
            </a:extLst>
          </p:cNvPr>
          <p:cNvCxnSpPr>
            <a:cxnSpLocks/>
          </p:cNvCxnSpPr>
          <p:nvPr/>
        </p:nvCxnSpPr>
        <p:spPr>
          <a:xfrm>
            <a:off x="1917700" y="2743200"/>
            <a:ext cx="1511300" cy="17272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C23C66E8-D565-9246-A998-3200B2F3A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2482850"/>
            <a:ext cx="2895600" cy="317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057747-AA4E-0642-A00A-107E03F5608E}"/>
              </a:ext>
            </a:extLst>
          </p:cNvPr>
          <p:cNvCxnSpPr>
            <a:cxnSpLocks/>
          </p:cNvCxnSpPr>
          <p:nvPr/>
        </p:nvCxnSpPr>
        <p:spPr>
          <a:xfrm flipH="1">
            <a:off x="2514600" y="29985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A38901-F34D-BF4A-9817-5352E4C064B6}"/>
              </a:ext>
            </a:extLst>
          </p:cNvPr>
          <p:cNvCxnSpPr>
            <a:cxnSpLocks/>
          </p:cNvCxnSpPr>
          <p:nvPr/>
        </p:nvCxnSpPr>
        <p:spPr>
          <a:xfrm>
            <a:off x="7078717" y="4277674"/>
            <a:ext cx="260656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5BEF17D-F45A-964F-9C85-9A276F1D2CD8}"/>
              </a:ext>
            </a:extLst>
          </p:cNvPr>
          <p:cNvCxnSpPr>
            <a:cxnSpLocks/>
          </p:cNvCxnSpPr>
          <p:nvPr/>
        </p:nvCxnSpPr>
        <p:spPr>
          <a:xfrm flipV="1">
            <a:off x="7154290" y="2338989"/>
            <a:ext cx="0" cy="211258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0DFB07F7-B446-7942-A15F-35A67E640D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4777" y="4507558"/>
            <a:ext cx="1828800" cy="1651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7DD8CB1-B499-3346-9C03-A5F0276258B1}"/>
              </a:ext>
            </a:extLst>
          </p:cNvPr>
          <p:cNvCxnSpPr>
            <a:cxnSpLocks/>
          </p:cNvCxnSpPr>
          <p:nvPr/>
        </p:nvCxnSpPr>
        <p:spPr>
          <a:xfrm>
            <a:off x="6926317" y="2728274"/>
            <a:ext cx="1836683" cy="166592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1DACE2-A126-7D42-A870-C55BE3CB2641}"/>
              </a:ext>
            </a:extLst>
          </p:cNvPr>
          <p:cNvCxnSpPr>
            <a:cxnSpLocks/>
          </p:cNvCxnSpPr>
          <p:nvPr/>
        </p:nvCxnSpPr>
        <p:spPr>
          <a:xfrm>
            <a:off x="7086600" y="2578100"/>
            <a:ext cx="1371600" cy="179070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6A38B0C2-A724-5640-9AC5-34549A76D1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6500" y="2838450"/>
            <a:ext cx="2895600" cy="3175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95C7C80-7C69-7F46-9111-51917CB656BA}"/>
              </a:ext>
            </a:extLst>
          </p:cNvPr>
          <p:cNvCxnSpPr>
            <a:cxnSpLocks/>
          </p:cNvCxnSpPr>
          <p:nvPr/>
        </p:nvCxnSpPr>
        <p:spPr>
          <a:xfrm flipH="1">
            <a:off x="7988300" y="3290673"/>
            <a:ext cx="354570" cy="23992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3D5585D2-8787-5B48-BBB9-A4FC0A510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0" y="1981200"/>
            <a:ext cx="3759200" cy="1727200"/>
          </a:xfrm>
          <a:prstGeom prst="rect">
            <a:avLst/>
          </a:prstGeom>
        </p:spPr>
      </p:pic>
      <p:sp>
        <p:nvSpPr>
          <p:cNvPr id="35" name="Right Arrow 34">
            <a:extLst>
              <a:ext uri="{FF2B5EF4-FFF2-40B4-BE49-F238E27FC236}">
                <a16:creationId xmlns:a16="http://schemas.microsoft.com/office/drawing/2014/main" id="{BC422D91-8177-8B4E-A171-F19F0BC583DA}"/>
              </a:ext>
            </a:extLst>
          </p:cNvPr>
          <p:cNvSpPr/>
          <p:nvPr/>
        </p:nvSpPr>
        <p:spPr>
          <a:xfrm>
            <a:off x="5274879" y="3873500"/>
            <a:ext cx="777765" cy="399393"/>
          </a:xfrm>
          <a:prstGeom prst="rightArrow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4893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EF48D5-C2B9-7A4F-A656-D6A13786ED6B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3A9D587-A46A-5B41-AECA-9F64A7AB2AEC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3986784" y="2669060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21A69AA-0B91-0F46-8F2A-D5183CE70AE6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6054811" y="2669060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6059A610-9A94-954A-9A19-EEE4469182D8}"/>
              </a:ext>
            </a:extLst>
          </p:cNvPr>
          <p:cNvSpPr/>
          <p:nvPr/>
        </p:nvSpPr>
        <p:spPr>
          <a:xfrm>
            <a:off x="4886077" y="3740247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45F1B0F-4A77-0249-82B5-7FF03F3F7DA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360985" y="4086237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D0FC8-D358-864D-8C4C-740E6D8C626F}"/>
              </a:ext>
            </a:extLst>
          </p:cNvPr>
          <p:cNvCxnSpPr>
            <a:cxnSpLocks/>
            <a:endCxn id="28" idx="4"/>
          </p:cNvCxnSpPr>
          <p:nvPr/>
        </p:nvCxnSpPr>
        <p:spPr>
          <a:xfrm flipV="1">
            <a:off x="6783265" y="3420208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C789A8F-9552-CF4D-8B1C-D36EABE19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4595" y="2489675"/>
            <a:ext cx="1046149" cy="32189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F642C93-EB0D-DC4F-9E11-12A2530B6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2707" y="2284813"/>
            <a:ext cx="6477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D968D16-C769-E547-B75B-3D4CD1CD8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5158" y="2263805"/>
            <a:ext cx="635000" cy="2794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7714008-0F7D-C34E-AC73-82727E9DEB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4332" y="3919731"/>
            <a:ext cx="838200" cy="317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796D227-7A8A-9240-8DB7-980EB5A65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7399" y="4512773"/>
            <a:ext cx="1663700" cy="5842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63046F-05F3-D04A-89A5-FA51D61A06A3}"/>
              </a:ext>
            </a:extLst>
          </p:cNvPr>
          <p:cNvCxnSpPr>
            <a:cxnSpLocks/>
          </p:cNvCxnSpPr>
          <p:nvPr/>
        </p:nvCxnSpPr>
        <p:spPr>
          <a:xfrm>
            <a:off x="4366901" y="2669419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EBD6E13A-408F-0244-92C8-9BC61875B6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9881" y="4168530"/>
            <a:ext cx="647700" cy="279400"/>
          </a:xfrm>
          <a:prstGeom prst="rect">
            <a:avLst/>
          </a:prstGeom>
        </p:spPr>
      </p:pic>
      <p:sp>
        <p:nvSpPr>
          <p:cNvPr id="28" name="Oval 27">
            <a:extLst>
              <a:ext uri="{FF2B5EF4-FFF2-40B4-BE49-F238E27FC236}">
                <a16:creationId xmlns:a16="http://schemas.microsoft.com/office/drawing/2014/main" id="{B3F81026-024E-D24A-B3EB-869381696BF0}"/>
              </a:ext>
            </a:extLst>
          </p:cNvPr>
          <p:cNvSpPr/>
          <p:nvPr/>
        </p:nvSpPr>
        <p:spPr>
          <a:xfrm>
            <a:off x="6611815" y="3121269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8F1EC90-322F-2B46-AE40-5E8C6C565FE0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783265" y="2664069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F6A74DD-19F8-C347-89F1-8F40FE93F115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121753" y="4086237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762B2ACF-F875-8845-8468-01E1DF2AF5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9250" y="2837473"/>
            <a:ext cx="622300" cy="2159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B6357D6-3FC4-AF47-8DE5-BA71055EADE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76781" y="3548185"/>
            <a:ext cx="596900" cy="25400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0BE1260-6B11-0745-B255-EB75115502E1}"/>
              </a:ext>
            </a:extLst>
          </p:cNvPr>
          <p:cNvCxnSpPr>
            <a:cxnSpLocks/>
          </p:cNvCxnSpPr>
          <p:nvPr/>
        </p:nvCxnSpPr>
        <p:spPr>
          <a:xfrm>
            <a:off x="5852858" y="3278660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711F426-1ED9-344D-AA11-2120D953E3D3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5503915" y="3277182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D516703-5867-AE47-9C04-CFF7B9E75788}"/>
              </a:ext>
            </a:extLst>
          </p:cNvPr>
          <p:cNvCxnSpPr>
            <a:cxnSpLocks/>
          </p:cNvCxnSpPr>
          <p:nvPr/>
        </p:nvCxnSpPr>
        <p:spPr>
          <a:xfrm flipH="1">
            <a:off x="4941277" y="4428391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CAF30085-6140-0E4D-B773-2349DED4DCE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67547" y="3061524"/>
            <a:ext cx="622300" cy="19050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3D2D0AF-F7E4-7049-BEA9-A53BFAEE27C8}"/>
              </a:ext>
            </a:extLst>
          </p:cNvPr>
          <p:cNvSpPr txBox="1"/>
          <p:nvPr/>
        </p:nvSpPr>
        <p:spPr>
          <a:xfrm>
            <a:off x="8933077" y="6327003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chap4_rls</a:t>
            </a:r>
          </a:p>
        </p:txBody>
      </p:sp>
    </p:spTree>
    <p:extLst>
      <p:ext uri="{BB962C8B-B14F-4D97-AF65-F5344CB8AC3E}">
        <p14:creationId xmlns:p14="http://schemas.microsoft.com/office/powerpoint/2010/main" val="34104716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6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096183B-BD75-6E46-9B4A-ACF969B297A9}"/>
              </a:ext>
            </a:extLst>
          </p:cNvPr>
          <p:cNvSpPr txBox="1"/>
          <p:nvPr/>
        </p:nvSpPr>
        <p:spPr>
          <a:xfrm>
            <a:off x="8501449" y="6326659"/>
            <a:ext cx="185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chap2_unit_circle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AFA9335-4A31-1046-BE80-F68560499153}"/>
              </a:ext>
            </a:extLst>
          </p:cNvPr>
          <p:cNvCxnSpPr/>
          <p:nvPr/>
        </p:nvCxnSpPr>
        <p:spPr>
          <a:xfrm>
            <a:off x="3744097" y="3595817"/>
            <a:ext cx="469556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E7BAC3E-96C7-5140-B388-9037B9CB7DA1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3"/>
            <a:ext cx="0" cy="348872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06D1DA2-679E-954C-90B9-44DC1A718EF7}"/>
              </a:ext>
            </a:extLst>
          </p:cNvPr>
          <p:cNvSpPr/>
          <p:nvPr/>
        </p:nvSpPr>
        <p:spPr>
          <a:xfrm>
            <a:off x="4559643" y="2286000"/>
            <a:ext cx="3039762" cy="263198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059861-3C01-7742-863C-7EB456F31C7D}"/>
              </a:ext>
            </a:extLst>
          </p:cNvPr>
          <p:cNvSpPr/>
          <p:nvPr/>
        </p:nvSpPr>
        <p:spPr>
          <a:xfrm>
            <a:off x="4572001" y="2298357"/>
            <a:ext cx="3015048" cy="260727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7110BAB7-5674-5C47-BFC3-85F20E40300A}"/>
              </a:ext>
            </a:extLst>
          </p:cNvPr>
          <p:cNvSpPr/>
          <p:nvPr/>
        </p:nvSpPr>
        <p:spPr>
          <a:xfrm>
            <a:off x="4547286" y="2298357"/>
            <a:ext cx="3052119" cy="2619632"/>
          </a:xfrm>
          <a:custGeom>
            <a:avLst/>
            <a:gdLst>
              <a:gd name="connsiteX0" fmla="*/ 0 w 3052119"/>
              <a:gd name="connsiteY0" fmla="*/ 1309816 h 2619632"/>
              <a:gd name="connsiteX1" fmla="*/ 1507525 w 3052119"/>
              <a:gd name="connsiteY1" fmla="*/ 0 h 2619632"/>
              <a:gd name="connsiteX2" fmla="*/ 3052119 w 3052119"/>
              <a:gd name="connsiteY2" fmla="*/ 1285102 h 2619632"/>
              <a:gd name="connsiteX3" fmla="*/ 1544595 w 3052119"/>
              <a:gd name="connsiteY3" fmla="*/ 2619632 h 2619632"/>
              <a:gd name="connsiteX4" fmla="*/ 0 w 3052119"/>
              <a:gd name="connsiteY4" fmla="*/ 1309816 h 26196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52119" h="2619632">
                <a:moveTo>
                  <a:pt x="0" y="1309816"/>
                </a:moveTo>
                <a:lnTo>
                  <a:pt x="1507525" y="0"/>
                </a:lnTo>
                <a:lnTo>
                  <a:pt x="3052119" y="1285102"/>
                </a:lnTo>
                <a:lnTo>
                  <a:pt x="1544595" y="2619632"/>
                </a:lnTo>
                <a:lnTo>
                  <a:pt x="0" y="1309816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EAF1EA69-38F9-7C4B-BFFE-D1884A2DD5E1}"/>
              </a:ext>
            </a:extLst>
          </p:cNvPr>
          <p:cNvSpPr/>
          <p:nvPr/>
        </p:nvSpPr>
        <p:spPr>
          <a:xfrm>
            <a:off x="6079524" y="2286000"/>
            <a:ext cx="150752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7418B4A7-7BB8-244B-AA4F-0977B85614A0}"/>
              </a:ext>
            </a:extLst>
          </p:cNvPr>
          <p:cNvSpPr/>
          <p:nvPr/>
        </p:nvSpPr>
        <p:spPr>
          <a:xfrm rot="10800000">
            <a:off x="4563762" y="3649361"/>
            <a:ext cx="1478692" cy="1268627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73BA81E0-47F3-F346-BF5A-5C47A1F0F380}"/>
              </a:ext>
            </a:extLst>
          </p:cNvPr>
          <p:cNvSpPr/>
          <p:nvPr/>
        </p:nvSpPr>
        <p:spPr>
          <a:xfrm flipV="1">
            <a:off x="6157784" y="3587578"/>
            <a:ext cx="1429265" cy="1322173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79BC3612-4370-D84F-BF24-470E5B545F1C}"/>
              </a:ext>
            </a:extLst>
          </p:cNvPr>
          <p:cNvSpPr/>
          <p:nvPr/>
        </p:nvSpPr>
        <p:spPr>
          <a:xfrm flipH="1">
            <a:off x="4576118" y="2298357"/>
            <a:ext cx="1466335" cy="1276865"/>
          </a:xfrm>
          <a:custGeom>
            <a:avLst/>
            <a:gdLst>
              <a:gd name="connsiteX0" fmla="*/ 0 w 1507525"/>
              <a:gd name="connsiteY0" fmla="*/ 0 h 1322173"/>
              <a:gd name="connsiteX1" fmla="*/ 716692 w 1507525"/>
              <a:gd name="connsiteY1" fmla="*/ 61784 h 1322173"/>
              <a:gd name="connsiteX2" fmla="*/ 1235676 w 1507525"/>
              <a:gd name="connsiteY2" fmla="*/ 197708 h 1322173"/>
              <a:gd name="connsiteX3" fmla="*/ 1421027 w 1507525"/>
              <a:gd name="connsiteY3" fmla="*/ 481914 h 1322173"/>
              <a:gd name="connsiteX4" fmla="*/ 1482811 w 1507525"/>
              <a:gd name="connsiteY4" fmla="*/ 852616 h 1322173"/>
              <a:gd name="connsiteX5" fmla="*/ 1507525 w 1507525"/>
              <a:gd name="connsiteY5" fmla="*/ 1322173 h 1322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7525" h="1322173">
                <a:moveTo>
                  <a:pt x="0" y="0"/>
                </a:moveTo>
                <a:cubicBezTo>
                  <a:pt x="255373" y="14416"/>
                  <a:pt x="510746" y="28833"/>
                  <a:pt x="716692" y="61784"/>
                </a:cubicBezTo>
                <a:cubicBezTo>
                  <a:pt x="922638" y="94735"/>
                  <a:pt x="1118287" y="127686"/>
                  <a:pt x="1235676" y="197708"/>
                </a:cubicBezTo>
                <a:cubicBezTo>
                  <a:pt x="1353065" y="267730"/>
                  <a:pt x="1379838" y="372763"/>
                  <a:pt x="1421027" y="481914"/>
                </a:cubicBezTo>
                <a:cubicBezTo>
                  <a:pt x="1462216" y="591065"/>
                  <a:pt x="1468395" y="712573"/>
                  <a:pt x="1482811" y="852616"/>
                </a:cubicBezTo>
                <a:cubicBezTo>
                  <a:pt x="1497227" y="992659"/>
                  <a:pt x="1502376" y="1157416"/>
                  <a:pt x="1507525" y="1322173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96EF288-6A26-194F-8C95-AEF2BB4C41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7513" y="5002255"/>
            <a:ext cx="2235200" cy="165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3B00137-96DA-414C-9B70-393166C77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138366">
            <a:off x="5659395" y="4037741"/>
            <a:ext cx="2133600" cy="215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43D61AB-8796-D04D-9991-512956CED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293993">
            <a:off x="5984791" y="4264283"/>
            <a:ext cx="2133600" cy="2159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5704A59-36F3-5343-85E5-1B01652FA9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9296" y="4527894"/>
            <a:ext cx="2133600" cy="2159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CDC658-C1EC-004E-AA86-45A62F081B5A}"/>
              </a:ext>
            </a:extLst>
          </p:cNvPr>
          <p:cNvCxnSpPr>
            <a:cxnSpLocks/>
          </p:cNvCxnSpPr>
          <p:nvPr/>
        </p:nvCxnSpPr>
        <p:spPr>
          <a:xfrm flipH="1">
            <a:off x="7451125" y="4646141"/>
            <a:ext cx="51898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8FEADCA9-840F-3747-9001-6B936DDC24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9989" y="3334093"/>
            <a:ext cx="1727200" cy="1651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1804CD9-8207-674B-A5FA-29784A695E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3038" y="2024277"/>
            <a:ext cx="1727200" cy="1651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523A8CB-49AD-DF4D-A57A-0C7AD3EA69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76827" y="3371164"/>
            <a:ext cx="1879600" cy="1651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72E0C17-6FD1-724E-AD7B-8C278150BB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3205" y="4989899"/>
            <a:ext cx="1879600" cy="1651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B5CE75B-6384-8846-A8B9-782D7B524EC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30530" y="3309380"/>
            <a:ext cx="1828800" cy="1651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1680ED3-514F-9F4A-A52C-23DF1B385B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54594" y="1665931"/>
            <a:ext cx="18288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17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C598AA-A86F-474E-85CD-7CD897038087}"/>
              </a:ext>
            </a:extLst>
          </p:cNvPr>
          <p:cNvSpPr txBox="1"/>
          <p:nvPr/>
        </p:nvSpPr>
        <p:spPr>
          <a:xfrm>
            <a:off x="7993277" y="6276203"/>
            <a:ext cx="2143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chap5_qr_subspaces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05C5FC-9C99-1542-A79F-25C29F59CDB5}"/>
              </a:ext>
            </a:extLst>
          </p:cNvPr>
          <p:cNvCxnSpPr>
            <a:cxnSpLocks/>
          </p:cNvCxnSpPr>
          <p:nvPr/>
        </p:nvCxnSpPr>
        <p:spPr>
          <a:xfrm>
            <a:off x="1728370" y="5288692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27BAF41-0329-D949-8295-68CA756B46FB}"/>
              </a:ext>
            </a:extLst>
          </p:cNvPr>
          <p:cNvGrpSpPr/>
          <p:nvPr/>
        </p:nvGrpSpPr>
        <p:grpSpPr>
          <a:xfrm>
            <a:off x="2535678" y="3716977"/>
            <a:ext cx="331090" cy="1575748"/>
            <a:chOff x="2535678" y="1819275"/>
            <a:chExt cx="331090" cy="347345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8F1DC54-0E1B-8347-9D11-95DCFB6BF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5AFBE64-4ABB-BF49-9133-B5D2CEBFD7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F44E9DF-82F7-6C4B-AD6F-C91F89FA7C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0232064-B356-4B4B-A43D-1193A0395AA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47C54F-A9C0-194E-8B92-95C7F97CE038}"/>
              </a:ext>
            </a:extLst>
          </p:cNvPr>
          <p:cNvGrpSpPr/>
          <p:nvPr/>
        </p:nvGrpSpPr>
        <p:grpSpPr>
          <a:xfrm>
            <a:off x="8770826" y="2574234"/>
            <a:ext cx="331090" cy="2721803"/>
            <a:chOff x="2535678" y="1819275"/>
            <a:chExt cx="331090" cy="3473450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96944300-BD88-5F40-B3D3-A513EDD0F8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02E1160-D6AD-ED43-BC10-92968D52F1A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007F63F-0900-5246-8CCF-285FBF2D7E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188F4C5-9799-8E40-8F29-D602A4795CEC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85A1761-C251-9B4B-B7C8-A49B8ED527D0}"/>
              </a:ext>
            </a:extLst>
          </p:cNvPr>
          <p:cNvCxnSpPr>
            <a:cxnSpLocks/>
          </p:cNvCxnSpPr>
          <p:nvPr/>
        </p:nvCxnSpPr>
        <p:spPr>
          <a:xfrm flipV="1">
            <a:off x="2773017" y="2584174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A56083B-C528-4642-BA4E-726B42919515}"/>
              </a:ext>
            </a:extLst>
          </p:cNvPr>
          <p:cNvCxnSpPr>
            <a:cxnSpLocks/>
          </p:cNvCxnSpPr>
          <p:nvPr/>
        </p:nvCxnSpPr>
        <p:spPr>
          <a:xfrm>
            <a:off x="2773017" y="3720548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Left Brace 36">
            <a:extLst>
              <a:ext uri="{FF2B5EF4-FFF2-40B4-BE49-F238E27FC236}">
                <a16:creationId xmlns:a16="http://schemas.microsoft.com/office/drawing/2014/main" id="{F8AFF25F-72C3-5D46-9A3C-5D9022C038DC}"/>
              </a:ext>
            </a:extLst>
          </p:cNvPr>
          <p:cNvSpPr/>
          <p:nvPr/>
        </p:nvSpPr>
        <p:spPr>
          <a:xfrm>
            <a:off x="2208285" y="3717235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54D5F1F9-CBCB-FC4E-92A1-24F9AEA3950A}"/>
              </a:ext>
            </a:extLst>
          </p:cNvPr>
          <p:cNvSpPr/>
          <p:nvPr/>
        </p:nvSpPr>
        <p:spPr>
          <a:xfrm rot="10800000">
            <a:off x="9212060" y="3707296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Left Brace 39">
            <a:extLst>
              <a:ext uri="{FF2B5EF4-FFF2-40B4-BE49-F238E27FC236}">
                <a16:creationId xmlns:a16="http://schemas.microsoft.com/office/drawing/2014/main" id="{0EA8B296-D8EB-E94D-AA7E-6EF1F3E6FE2F}"/>
              </a:ext>
            </a:extLst>
          </p:cNvPr>
          <p:cNvSpPr/>
          <p:nvPr/>
        </p:nvSpPr>
        <p:spPr>
          <a:xfrm rot="10800000">
            <a:off x="9215373" y="2574235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199BE18-F7B9-8944-8FA0-1F07D0A89086}"/>
              </a:ext>
            </a:extLst>
          </p:cNvPr>
          <p:cNvCxnSpPr>
            <a:cxnSpLocks/>
          </p:cNvCxnSpPr>
          <p:nvPr/>
        </p:nvCxnSpPr>
        <p:spPr>
          <a:xfrm flipV="1">
            <a:off x="2778826" y="3301340"/>
            <a:ext cx="2280062" cy="427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EAC7C6BE-919B-AD44-B9F6-69744FE52F22}"/>
              </a:ext>
            </a:extLst>
          </p:cNvPr>
          <p:cNvCxnSpPr>
            <a:cxnSpLocks/>
          </p:cNvCxnSpPr>
          <p:nvPr/>
        </p:nvCxnSpPr>
        <p:spPr>
          <a:xfrm flipH="1">
            <a:off x="7646973" y="2589452"/>
            <a:ext cx="1209760" cy="2184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Picture 56">
            <a:extLst>
              <a:ext uri="{FF2B5EF4-FFF2-40B4-BE49-F238E27FC236}">
                <a16:creationId xmlns:a16="http://schemas.microsoft.com/office/drawing/2014/main" id="{CFC41002-2007-F641-986B-8C59E0917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7222" y="3575372"/>
            <a:ext cx="1879600" cy="26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7C05C7-10D4-4F4A-9E38-C977225C7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4286250"/>
            <a:ext cx="2590800" cy="419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FB94CF1-051F-5543-89B2-F53E96ADE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446" y="2895600"/>
            <a:ext cx="18796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8E6281B-9FBD-DD4A-AD7A-CDA5179153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5954" y="3191329"/>
            <a:ext cx="2032000" cy="317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B2F2A9-3895-5941-AFBB-8B4C993F91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69250" y="1936750"/>
            <a:ext cx="2082800" cy="317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5901FD9-8AC1-7148-B2DD-77EEE5579B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6100" y="3886200"/>
            <a:ext cx="5181600" cy="419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C012BDA-E38E-424C-AD4B-E1355A70F5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56648" y="4367317"/>
            <a:ext cx="3518669" cy="3157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31E927-20F1-A442-BE4D-802C5B6E4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89111" y="2968001"/>
            <a:ext cx="3202889" cy="30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69827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651CAD1-A9B1-4045-A597-DE8DD325B7B9}"/>
              </a:ext>
            </a:extLst>
          </p:cNvPr>
          <p:cNvCxnSpPr>
            <a:cxnSpLocks/>
          </p:cNvCxnSpPr>
          <p:nvPr/>
        </p:nvCxnSpPr>
        <p:spPr>
          <a:xfrm>
            <a:off x="4176907" y="3927412"/>
            <a:ext cx="430055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A07FCF4-2A0B-884B-8472-5904EDBD94D7}"/>
              </a:ext>
            </a:extLst>
          </p:cNvPr>
          <p:cNvCxnSpPr>
            <a:cxnSpLocks/>
          </p:cNvCxnSpPr>
          <p:nvPr/>
        </p:nvCxnSpPr>
        <p:spPr>
          <a:xfrm flipV="1">
            <a:off x="4664517" y="1818751"/>
            <a:ext cx="0" cy="26373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439B49D-131B-AB4D-91F6-426EE91E52AE}"/>
              </a:ext>
            </a:extLst>
          </p:cNvPr>
          <p:cNvCxnSpPr>
            <a:cxnSpLocks/>
          </p:cNvCxnSpPr>
          <p:nvPr/>
        </p:nvCxnSpPr>
        <p:spPr>
          <a:xfrm flipV="1">
            <a:off x="4650319" y="2705144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40C3333-FEBF-C846-BCCF-D05AC5FAF56E}"/>
              </a:ext>
            </a:extLst>
          </p:cNvPr>
          <p:cNvCxnSpPr>
            <a:cxnSpLocks/>
          </p:cNvCxnSpPr>
          <p:nvPr/>
        </p:nvCxnSpPr>
        <p:spPr>
          <a:xfrm>
            <a:off x="4647077" y="3930655"/>
            <a:ext cx="175372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901F57A-4F2F-7C42-82D3-5E3533D7711C}"/>
              </a:ext>
            </a:extLst>
          </p:cNvPr>
          <p:cNvCxnSpPr>
            <a:cxnSpLocks/>
          </p:cNvCxnSpPr>
          <p:nvPr/>
        </p:nvCxnSpPr>
        <p:spPr>
          <a:xfrm flipH="1" flipV="1">
            <a:off x="6169061" y="2705145"/>
            <a:ext cx="290912" cy="6309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02486E59-054A-034E-B94C-A8943E2E9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049" y="2364117"/>
            <a:ext cx="1828800" cy="165100"/>
          </a:xfrm>
          <a:prstGeom prst="rect">
            <a:avLst/>
          </a:prstGeom>
        </p:spPr>
      </p:pic>
      <p:sp>
        <p:nvSpPr>
          <p:cNvPr id="12" name="Left Brace 11">
            <a:extLst>
              <a:ext uri="{FF2B5EF4-FFF2-40B4-BE49-F238E27FC236}">
                <a16:creationId xmlns:a16="http://schemas.microsoft.com/office/drawing/2014/main" id="{3E015D30-DCDB-904D-AA8C-15CDD98796C3}"/>
              </a:ext>
            </a:extLst>
          </p:cNvPr>
          <p:cNvSpPr/>
          <p:nvPr/>
        </p:nvSpPr>
        <p:spPr>
          <a:xfrm rot="4353354">
            <a:off x="5462034" y="2672460"/>
            <a:ext cx="139068" cy="182070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34A8580E-49DA-7C4C-B2D1-71982F41D078}"/>
              </a:ext>
            </a:extLst>
          </p:cNvPr>
          <p:cNvSpPr/>
          <p:nvPr/>
        </p:nvSpPr>
        <p:spPr>
          <a:xfrm rot="20399155">
            <a:off x="6429365" y="3180064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BA76010-2353-0147-AD77-52EEE418563D}"/>
              </a:ext>
            </a:extLst>
          </p:cNvPr>
          <p:cNvCxnSpPr>
            <a:cxnSpLocks/>
          </p:cNvCxnSpPr>
          <p:nvPr/>
        </p:nvCxnSpPr>
        <p:spPr>
          <a:xfrm flipV="1">
            <a:off x="4657576" y="2784509"/>
            <a:ext cx="3471540" cy="115664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E22380A-8002-B445-8AA1-4CFC7BAD7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816" y="2502967"/>
            <a:ext cx="584200" cy="1397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AC2F28D-C986-194A-8C15-3DEA9B0AB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4548" y="4117832"/>
            <a:ext cx="6731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A23A267-13E9-3A4F-9C9F-F7E1A51420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88327" y="4104542"/>
            <a:ext cx="1320800" cy="3302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9938CC2-CCAB-854D-92AE-3C441FFB69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265177">
            <a:off x="5342311" y="3152537"/>
            <a:ext cx="934956" cy="259032"/>
          </a:xfrm>
          <a:prstGeom prst="rect">
            <a:avLst/>
          </a:prstGeom>
        </p:spPr>
      </p:pic>
      <p:sp>
        <p:nvSpPr>
          <p:cNvPr id="30" name="Arc 29">
            <a:extLst>
              <a:ext uri="{FF2B5EF4-FFF2-40B4-BE49-F238E27FC236}">
                <a16:creationId xmlns:a16="http://schemas.microsoft.com/office/drawing/2014/main" id="{DCA3BB96-84A9-8749-80E5-5F70BE50EF45}"/>
              </a:ext>
            </a:extLst>
          </p:cNvPr>
          <p:cNvSpPr/>
          <p:nvPr/>
        </p:nvSpPr>
        <p:spPr>
          <a:xfrm>
            <a:off x="4260500" y="2240781"/>
            <a:ext cx="2170443" cy="2723103"/>
          </a:xfrm>
          <a:prstGeom prst="arc">
            <a:avLst>
              <a:gd name="adj1" fmla="val 18804822"/>
              <a:gd name="adj2" fmla="val 108217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B3EB737-4397-1F4B-B903-E42FC12404D5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chap5_householder_1</a:t>
            </a:r>
          </a:p>
        </p:txBody>
      </p:sp>
    </p:spTree>
    <p:extLst>
      <p:ext uri="{BB962C8B-B14F-4D97-AF65-F5344CB8AC3E}">
        <p14:creationId xmlns:p14="http://schemas.microsoft.com/office/powerpoint/2010/main" val="30351708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E0A749F-69FE-004F-B694-94F6B36E6906}"/>
              </a:ext>
            </a:extLst>
          </p:cNvPr>
          <p:cNvCxnSpPr>
            <a:cxnSpLocks/>
          </p:cNvCxnSpPr>
          <p:nvPr/>
        </p:nvCxnSpPr>
        <p:spPr>
          <a:xfrm>
            <a:off x="4617345" y="3064943"/>
            <a:ext cx="3520130" cy="13982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D938C65-024E-6442-A074-BB30AB55D3F8}"/>
              </a:ext>
            </a:extLst>
          </p:cNvPr>
          <p:cNvCxnSpPr>
            <a:cxnSpLocks/>
          </p:cNvCxnSpPr>
          <p:nvPr/>
        </p:nvCxnSpPr>
        <p:spPr>
          <a:xfrm flipV="1">
            <a:off x="5104955" y="1885444"/>
            <a:ext cx="875059" cy="169202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3CDA598-2419-434B-9F1B-41BF15E4A4E6}"/>
              </a:ext>
            </a:extLst>
          </p:cNvPr>
          <p:cNvCxnSpPr>
            <a:cxnSpLocks/>
          </p:cNvCxnSpPr>
          <p:nvPr/>
        </p:nvCxnSpPr>
        <p:spPr>
          <a:xfrm flipV="1">
            <a:off x="5261579" y="2929672"/>
            <a:ext cx="2202657" cy="37678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12A3BEF-BB3A-3141-B57A-C29F132EFA08}"/>
              </a:ext>
            </a:extLst>
          </p:cNvPr>
          <p:cNvCxnSpPr>
            <a:cxnSpLocks/>
          </p:cNvCxnSpPr>
          <p:nvPr/>
        </p:nvCxnSpPr>
        <p:spPr>
          <a:xfrm flipV="1">
            <a:off x="6961818" y="2941860"/>
            <a:ext cx="471646" cy="10428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79CE020-0393-DA4D-8371-52021AE5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433" y="2642625"/>
            <a:ext cx="1828800" cy="165100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FEC910FA-5CAE-BB4B-8497-F4CFC946F15A}"/>
              </a:ext>
            </a:extLst>
          </p:cNvPr>
          <p:cNvSpPr/>
          <p:nvPr/>
        </p:nvSpPr>
        <p:spPr>
          <a:xfrm rot="1666472">
            <a:off x="5319411" y="2077629"/>
            <a:ext cx="192852" cy="1221699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ACF9474E-0901-DA42-B28F-9813769AB4F5}"/>
              </a:ext>
            </a:extLst>
          </p:cNvPr>
          <p:cNvSpPr/>
          <p:nvPr/>
        </p:nvSpPr>
        <p:spPr>
          <a:xfrm rot="1264235">
            <a:off x="7000434" y="3889050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5DD0C8-F5D8-8A4C-B7CF-546EE268E760}"/>
              </a:ext>
            </a:extLst>
          </p:cNvPr>
          <p:cNvCxnSpPr>
            <a:cxnSpLocks/>
          </p:cNvCxnSpPr>
          <p:nvPr/>
        </p:nvCxnSpPr>
        <p:spPr>
          <a:xfrm>
            <a:off x="5238691" y="3313711"/>
            <a:ext cx="2707865" cy="106292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EFBDB974-D230-C742-BC77-4DFD2E7C1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561" y="4108568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D44A60-78C3-6B40-859A-E6696B676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32" y="3979259"/>
            <a:ext cx="934956" cy="259032"/>
          </a:xfrm>
          <a:prstGeom prst="rect">
            <a:avLst/>
          </a:prstGeom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B63031A4-5A92-DC48-BC17-AEE6B12649ED}"/>
              </a:ext>
            </a:extLst>
          </p:cNvPr>
          <p:cNvSpPr/>
          <p:nvPr/>
        </p:nvSpPr>
        <p:spPr>
          <a:xfrm rot="6933354">
            <a:off x="5756113" y="2262892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D2DF79B-86C0-2245-849B-0EE68F72F87B}"/>
              </a:ext>
            </a:extLst>
          </p:cNvPr>
          <p:cNvCxnSpPr>
            <a:cxnSpLocks/>
          </p:cNvCxnSpPr>
          <p:nvPr/>
        </p:nvCxnSpPr>
        <p:spPr>
          <a:xfrm>
            <a:off x="5856499" y="2226287"/>
            <a:ext cx="1578640" cy="70720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Left Brace 28">
            <a:extLst>
              <a:ext uri="{FF2B5EF4-FFF2-40B4-BE49-F238E27FC236}">
                <a16:creationId xmlns:a16="http://schemas.microsoft.com/office/drawing/2014/main" id="{0A6CA71D-B7D7-C749-B536-D54D4A63E5AA}"/>
              </a:ext>
            </a:extLst>
          </p:cNvPr>
          <p:cNvSpPr/>
          <p:nvPr/>
        </p:nvSpPr>
        <p:spPr>
          <a:xfrm rot="17512409">
            <a:off x="5890740" y="2954013"/>
            <a:ext cx="240333" cy="1795322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A1B6E10-FAE2-2245-958B-F93EF8D227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2286" y="2336799"/>
            <a:ext cx="10160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11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228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chap5_householder_3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27FDAD-0208-2B47-AC4D-0C768DC86302}"/>
              </a:ext>
            </a:extLst>
          </p:cNvPr>
          <p:cNvCxnSpPr>
            <a:cxnSpLocks/>
          </p:cNvCxnSpPr>
          <p:nvPr/>
        </p:nvCxnSpPr>
        <p:spPr>
          <a:xfrm>
            <a:off x="3472988" y="3326449"/>
            <a:ext cx="4300078" cy="8030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7C78BCD-7CDC-2049-90F0-DB7FCDB5EC5C}"/>
              </a:ext>
            </a:extLst>
          </p:cNvPr>
          <p:cNvCxnSpPr>
            <a:cxnSpLocks/>
          </p:cNvCxnSpPr>
          <p:nvPr/>
        </p:nvCxnSpPr>
        <p:spPr>
          <a:xfrm flipV="1">
            <a:off x="5538545" y="2041754"/>
            <a:ext cx="478549" cy="203998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537F19-1838-9547-8124-68BA89AEF1D9}"/>
              </a:ext>
            </a:extLst>
          </p:cNvPr>
          <p:cNvCxnSpPr>
            <a:cxnSpLocks/>
          </p:cNvCxnSpPr>
          <p:nvPr/>
        </p:nvCxnSpPr>
        <p:spPr>
          <a:xfrm flipV="1">
            <a:off x="5622340" y="2737669"/>
            <a:ext cx="1527639" cy="975949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90155DF-A4D6-5349-8557-69D3E4CE0619}"/>
              </a:ext>
            </a:extLst>
          </p:cNvPr>
          <p:cNvCxnSpPr>
            <a:cxnSpLocks/>
          </p:cNvCxnSpPr>
          <p:nvPr/>
        </p:nvCxnSpPr>
        <p:spPr>
          <a:xfrm flipV="1">
            <a:off x="6891034" y="2725937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0C25846-B9F0-1640-B7CD-E3B1866F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267" y="2394333"/>
            <a:ext cx="1828800" cy="165100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12DCA02D-ACB5-CD48-9E9E-5755ECA59900}"/>
              </a:ext>
            </a:extLst>
          </p:cNvPr>
          <p:cNvSpPr/>
          <p:nvPr/>
        </p:nvSpPr>
        <p:spPr>
          <a:xfrm rot="776892">
            <a:off x="6916133" y="385115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2D1D6A-7DB4-F140-A9C5-C380EDE59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3433" y="3868368"/>
            <a:ext cx="584200" cy="139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0E9F508-A749-074F-82EA-3D0838EFC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657" y="4248856"/>
            <a:ext cx="934956" cy="259032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16F513D-F92C-2D40-B9E9-919FA5B13E5D}"/>
              </a:ext>
            </a:extLst>
          </p:cNvPr>
          <p:cNvCxnSpPr>
            <a:cxnSpLocks/>
          </p:cNvCxnSpPr>
          <p:nvPr/>
        </p:nvCxnSpPr>
        <p:spPr>
          <a:xfrm>
            <a:off x="4600988" y="2268331"/>
            <a:ext cx="2547550" cy="46541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Left Brace 17">
            <a:extLst>
              <a:ext uri="{FF2B5EF4-FFF2-40B4-BE49-F238E27FC236}">
                <a16:creationId xmlns:a16="http://schemas.microsoft.com/office/drawing/2014/main" id="{32114AF9-8F37-644E-B0DF-537A872821E9}"/>
              </a:ext>
            </a:extLst>
          </p:cNvPr>
          <p:cNvSpPr/>
          <p:nvPr/>
        </p:nvSpPr>
        <p:spPr>
          <a:xfrm rot="16818464">
            <a:off x="6105320" y="3405101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A24E9191-E112-5946-B8C1-6D09FB9E9E19}"/>
              </a:ext>
            </a:extLst>
          </p:cNvPr>
          <p:cNvSpPr/>
          <p:nvPr/>
        </p:nvSpPr>
        <p:spPr>
          <a:xfrm rot="16818464">
            <a:off x="4809245" y="3169082"/>
            <a:ext cx="240333" cy="1234971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00540DF-6981-4C47-9D9F-E3F034B88EBE}"/>
              </a:ext>
            </a:extLst>
          </p:cNvPr>
          <p:cNvCxnSpPr>
            <a:cxnSpLocks/>
          </p:cNvCxnSpPr>
          <p:nvPr/>
        </p:nvCxnSpPr>
        <p:spPr>
          <a:xfrm flipV="1">
            <a:off x="4356878" y="2255250"/>
            <a:ext cx="247736" cy="123362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1DF840C-6F20-F24B-BFC9-5075D3DC2A2E}"/>
              </a:ext>
            </a:extLst>
          </p:cNvPr>
          <p:cNvCxnSpPr>
            <a:cxnSpLocks/>
          </p:cNvCxnSpPr>
          <p:nvPr/>
        </p:nvCxnSpPr>
        <p:spPr>
          <a:xfrm flipH="1" flipV="1">
            <a:off x="4617172" y="2284515"/>
            <a:ext cx="1011911" cy="141966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CD3787B4-A0EC-4741-8EE5-883841663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03860" y="3986034"/>
            <a:ext cx="11557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0A06FAD-2FF2-6B4D-9605-DE3CE6F00E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3157" y="1906381"/>
            <a:ext cx="1003300" cy="266700"/>
          </a:xfrm>
          <a:prstGeom prst="rect">
            <a:avLst/>
          </a:prstGeom>
        </p:spPr>
      </p:pic>
      <p:sp>
        <p:nvSpPr>
          <p:cNvPr id="33" name="Freeform 32">
            <a:extLst>
              <a:ext uri="{FF2B5EF4-FFF2-40B4-BE49-F238E27FC236}">
                <a16:creationId xmlns:a16="http://schemas.microsoft.com/office/drawing/2014/main" id="{B1B6E4C6-A6CB-174E-ABF2-10A6F69CCECC}"/>
              </a:ext>
            </a:extLst>
          </p:cNvPr>
          <p:cNvSpPr/>
          <p:nvPr/>
        </p:nvSpPr>
        <p:spPr>
          <a:xfrm rot="776892">
            <a:off x="4373886" y="3364281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6708683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chap5_givens_1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DD7A8F2-0F32-DE42-93AC-9B18CFAA0FE0}"/>
              </a:ext>
            </a:extLst>
          </p:cNvPr>
          <p:cNvCxnSpPr>
            <a:cxnSpLocks/>
          </p:cNvCxnSpPr>
          <p:nvPr/>
        </p:nvCxnSpPr>
        <p:spPr>
          <a:xfrm>
            <a:off x="4715575" y="407037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ECDD160-BDF0-E345-8D3C-389360820D45}"/>
              </a:ext>
            </a:extLst>
          </p:cNvPr>
          <p:cNvCxnSpPr>
            <a:cxnSpLocks/>
          </p:cNvCxnSpPr>
          <p:nvPr/>
        </p:nvCxnSpPr>
        <p:spPr>
          <a:xfrm flipV="1">
            <a:off x="5203185" y="217979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B2570FD-7376-7344-89BF-A2C5BA2F44F8}"/>
              </a:ext>
            </a:extLst>
          </p:cNvPr>
          <p:cNvCxnSpPr>
            <a:cxnSpLocks/>
          </p:cNvCxnSpPr>
          <p:nvPr/>
        </p:nvCxnSpPr>
        <p:spPr>
          <a:xfrm flipV="1">
            <a:off x="5223712" y="284811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A88013A-5EB6-104C-BEC6-C1889BE45246}"/>
              </a:ext>
            </a:extLst>
          </p:cNvPr>
          <p:cNvCxnSpPr>
            <a:cxnSpLocks/>
          </p:cNvCxnSpPr>
          <p:nvPr/>
        </p:nvCxnSpPr>
        <p:spPr>
          <a:xfrm flipV="1">
            <a:off x="6707729" y="2848111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 35">
            <a:extLst>
              <a:ext uri="{FF2B5EF4-FFF2-40B4-BE49-F238E27FC236}">
                <a16:creationId xmlns:a16="http://schemas.microsoft.com/office/drawing/2014/main" id="{3B79002D-C27E-2B46-83AB-CA301C0A065E}"/>
              </a:ext>
            </a:extLst>
          </p:cNvPr>
          <p:cNvSpPr/>
          <p:nvPr/>
        </p:nvSpPr>
        <p:spPr>
          <a:xfrm>
            <a:off x="6715455" y="3933379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85D95F-88F5-044C-B020-F5EC9A290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261" y="3336001"/>
            <a:ext cx="5461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31E0365-9C38-A54B-9D57-EA35A4C39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909" y="3771338"/>
            <a:ext cx="5334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3224728-6021-6540-8CD3-72D2D750DB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865" y="2250472"/>
            <a:ext cx="2184400" cy="736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518AD9E-E52B-0048-A95D-E2A86A7D41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636" y="4225000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F20DF54-AE05-AF4A-88DB-DECFDF71F2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6131" y="2106833"/>
            <a:ext cx="6985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814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A63E5F-40E9-5E45-B873-D3FB584707AB}"/>
              </a:ext>
            </a:extLst>
          </p:cNvPr>
          <p:cNvSpPr txBox="1"/>
          <p:nvPr/>
        </p:nvSpPr>
        <p:spPr>
          <a:xfrm>
            <a:off x="8933077" y="6327003"/>
            <a:ext cx="169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chap5_givens_2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378553A-5F60-8B47-8505-A99C445B4995}"/>
              </a:ext>
            </a:extLst>
          </p:cNvPr>
          <p:cNvCxnSpPr>
            <a:cxnSpLocks/>
          </p:cNvCxnSpPr>
          <p:nvPr/>
        </p:nvCxnSpPr>
        <p:spPr>
          <a:xfrm>
            <a:off x="1879777" y="3526369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C69E231-6E48-6749-8057-14253B5AE793}"/>
              </a:ext>
            </a:extLst>
          </p:cNvPr>
          <p:cNvCxnSpPr>
            <a:cxnSpLocks/>
          </p:cNvCxnSpPr>
          <p:nvPr/>
        </p:nvCxnSpPr>
        <p:spPr>
          <a:xfrm flipV="1">
            <a:off x="2367387" y="1635786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660D928-EACB-D441-A877-896E1DC75CDB}"/>
              </a:ext>
            </a:extLst>
          </p:cNvPr>
          <p:cNvCxnSpPr>
            <a:cxnSpLocks/>
          </p:cNvCxnSpPr>
          <p:nvPr/>
        </p:nvCxnSpPr>
        <p:spPr>
          <a:xfrm flipV="1">
            <a:off x="2387914" y="2304101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40E7AE1-54A2-B346-AA58-C8281B58F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694" y="2166957"/>
            <a:ext cx="596900" cy="139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BF0844-81B1-D943-8AFE-5F32EF16A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897" y="2205379"/>
            <a:ext cx="990600" cy="317500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5BF4B443-311D-3B43-AEFB-4FCC28BD4593}"/>
              </a:ext>
            </a:extLst>
          </p:cNvPr>
          <p:cNvCxnSpPr>
            <a:cxnSpLocks/>
          </p:cNvCxnSpPr>
          <p:nvPr/>
        </p:nvCxnSpPr>
        <p:spPr>
          <a:xfrm>
            <a:off x="5909696" y="3528298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58C4DA3-04AC-8340-83D5-F48F97FDF372}"/>
              </a:ext>
            </a:extLst>
          </p:cNvPr>
          <p:cNvCxnSpPr>
            <a:cxnSpLocks/>
          </p:cNvCxnSpPr>
          <p:nvPr/>
        </p:nvCxnSpPr>
        <p:spPr>
          <a:xfrm flipV="1">
            <a:off x="6397306" y="1637715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CAB9E1D-3156-3D48-9F4F-0CC24F9E78D3}"/>
              </a:ext>
            </a:extLst>
          </p:cNvPr>
          <p:cNvCxnSpPr>
            <a:cxnSpLocks/>
          </p:cNvCxnSpPr>
          <p:nvPr/>
        </p:nvCxnSpPr>
        <p:spPr>
          <a:xfrm>
            <a:off x="6417833" y="3534784"/>
            <a:ext cx="1892790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Arrow 18">
            <a:extLst>
              <a:ext uri="{FF2B5EF4-FFF2-40B4-BE49-F238E27FC236}">
                <a16:creationId xmlns:a16="http://schemas.microsoft.com/office/drawing/2014/main" id="{91E1F728-2820-244D-8B0A-DAB29A6B6804}"/>
              </a:ext>
            </a:extLst>
          </p:cNvPr>
          <p:cNvSpPr/>
          <p:nvPr/>
        </p:nvSpPr>
        <p:spPr>
          <a:xfrm>
            <a:off x="4930816" y="2581154"/>
            <a:ext cx="717630" cy="347241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3F40C5E-6BA2-3842-91DC-8007BA474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418" y="3708240"/>
            <a:ext cx="5969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433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6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3640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167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chap6_linear_system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E9D54C-B766-2542-BCB9-51F89DC30952}"/>
              </a:ext>
            </a:extLst>
          </p:cNvPr>
          <p:cNvSpPr/>
          <p:nvPr/>
        </p:nvSpPr>
        <p:spPr>
          <a:xfrm>
            <a:off x="4819135" y="232307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C1390B0-C247-E841-B24E-DFF95C416359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226011" y="2669060"/>
            <a:ext cx="5931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D8A1EDA9-7931-2246-842F-98073C58C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1610" y="2243953"/>
            <a:ext cx="2133600" cy="3683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EB932B-5E37-3A4F-BD5D-CFF20F8D9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9946" y="2211002"/>
            <a:ext cx="2133600" cy="3683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D5D09DC-5A2A-704C-809B-F92C2AB59ACB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6054811" y="2669060"/>
            <a:ext cx="5189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3DC4D1A-22E1-8441-A8C3-53FA29F961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6740" y="2573173"/>
            <a:ext cx="1232135" cy="26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5274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764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chap6_invariant_subspaces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563072F-EDB5-CE45-8C3A-59647DA0D969}"/>
              </a:ext>
            </a:extLst>
          </p:cNvPr>
          <p:cNvCxnSpPr>
            <a:cxnSpLocks/>
          </p:cNvCxnSpPr>
          <p:nvPr/>
        </p:nvCxnSpPr>
        <p:spPr>
          <a:xfrm>
            <a:off x="3669476" y="3793288"/>
            <a:ext cx="4436477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92A3FCE-8B98-D149-9673-6B81B152EF23}"/>
              </a:ext>
            </a:extLst>
          </p:cNvPr>
          <p:cNvCxnSpPr>
            <a:cxnSpLocks/>
          </p:cNvCxnSpPr>
          <p:nvPr/>
        </p:nvCxnSpPr>
        <p:spPr>
          <a:xfrm flipV="1">
            <a:off x="5737575" y="1902705"/>
            <a:ext cx="0" cy="380536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61ED43F-6B5A-DC4C-8393-AE94F8E8A874}"/>
              </a:ext>
            </a:extLst>
          </p:cNvPr>
          <p:cNvCxnSpPr>
            <a:cxnSpLocks/>
          </p:cNvCxnSpPr>
          <p:nvPr/>
        </p:nvCxnSpPr>
        <p:spPr>
          <a:xfrm flipV="1">
            <a:off x="4451269" y="2014847"/>
            <a:ext cx="2733303" cy="3379632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BE22511-DEF8-954D-94BE-C74B64CCA83A}"/>
              </a:ext>
            </a:extLst>
          </p:cNvPr>
          <p:cNvCxnSpPr>
            <a:cxnSpLocks/>
          </p:cNvCxnSpPr>
          <p:nvPr/>
        </p:nvCxnSpPr>
        <p:spPr>
          <a:xfrm flipH="1">
            <a:off x="4607214" y="5071868"/>
            <a:ext cx="103333" cy="1296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A1F3165-98F9-9242-A1E8-CB6BDDDA8649}"/>
              </a:ext>
            </a:extLst>
          </p:cNvPr>
          <p:cNvCxnSpPr>
            <a:cxnSpLocks/>
          </p:cNvCxnSpPr>
          <p:nvPr/>
        </p:nvCxnSpPr>
        <p:spPr>
          <a:xfrm flipH="1">
            <a:off x="4457989" y="5281418"/>
            <a:ext cx="81108" cy="104248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ACF4614-5F36-5740-9CD7-950DF94E4AB7}"/>
              </a:ext>
            </a:extLst>
          </p:cNvPr>
          <p:cNvCxnSpPr>
            <a:cxnSpLocks/>
          </p:cNvCxnSpPr>
          <p:nvPr/>
        </p:nvCxnSpPr>
        <p:spPr>
          <a:xfrm flipH="1">
            <a:off x="4775489" y="4862318"/>
            <a:ext cx="103333" cy="1328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DEC15D-2EA4-814D-B399-0C204B66CDAF}"/>
              </a:ext>
            </a:extLst>
          </p:cNvPr>
          <p:cNvCxnSpPr>
            <a:cxnSpLocks/>
          </p:cNvCxnSpPr>
          <p:nvPr/>
        </p:nvCxnSpPr>
        <p:spPr>
          <a:xfrm flipH="1">
            <a:off x="4927889" y="4662293"/>
            <a:ext cx="112858" cy="1518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A9A44C-6FDD-1B47-B74B-81399F96CA7D}"/>
              </a:ext>
            </a:extLst>
          </p:cNvPr>
          <p:cNvCxnSpPr>
            <a:cxnSpLocks/>
          </p:cNvCxnSpPr>
          <p:nvPr/>
        </p:nvCxnSpPr>
        <p:spPr>
          <a:xfrm flipH="1">
            <a:off x="5105689" y="4465443"/>
            <a:ext cx="93808" cy="12647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F769EE3-8E4E-1F48-ADB6-AA4E8574E734}"/>
              </a:ext>
            </a:extLst>
          </p:cNvPr>
          <p:cNvCxnSpPr>
            <a:cxnSpLocks/>
          </p:cNvCxnSpPr>
          <p:nvPr/>
        </p:nvCxnSpPr>
        <p:spPr>
          <a:xfrm flipH="1">
            <a:off x="5245389" y="427176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25FA6C4-4D4A-6B45-B148-5CCB595FF74E}"/>
              </a:ext>
            </a:extLst>
          </p:cNvPr>
          <p:cNvCxnSpPr>
            <a:cxnSpLocks/>
          </p:cNvCxnSpPr>
          <p:nvPr/>
        </p:nvCxnSpPr>
        <p:spPr>
          <a:xfrm flipH="1">
            <a:off x="5391439" y="4087618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FE4862F-FA39-584C-A8DB-99B109C4ED70}"/>
              </a:ext>
            </a:extLst>
          </p:cNvPr>
          <p:cNvCxnSpPr>
            <a:cxnSpLocks/>
          </p:cNvCxnSpPr>
          <p:nvPr/>
        </p:nvCxnSpPr>
        <p:spPr>
          <a:xfrm flipH="1">
            <a:off x="5537489" y="3912993"/>
            <a:ext cx="112858" cy="14552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2145AF4-2B10-F34C-90C7-B38943622ADB}"/>
              </a:ext>
            </a:extLst>
          </p:cNvPr>
          <p:cNvCxnSpPr>
            <a:cxnSpLocks/>
          </p:cNvCxnSpPr>
          <p:nvPr/>
        </p:nvCxnSpPr>
        <p:spPr>
          <a:xfrm flipV="1">
            <a:off x="5796397" y="36140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14C20A6-53BB-D048-8B18-5228DCE30042}"/>
              </a:ext>
            </a:extLst>
          </p:cNvPr>
          <p:cNvCxnSpPr>
            <a:cxnSpLocks/>
          </p:cNvCxnSpPr>
          <p:nvPr/>
        </p:nvCxnSpPr>
        <p:spPr>
          <a:xfrm flipV="1">
            <a:off x="5942447" y="34330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E79D89B-10EE-9243-991F-83371279F5B8}"/>
              </a:ext>
            </a:extLst>
          </p:cNvPr>
          <p:cNvCxnSpPr>
            <a:cxnSpLocks/>
          </p:cNvCxnSpPr>
          <p:nvPr/>
        </p:nvCxnSpPr>
        <p:spPr>
          <a:xfrm flipV="1">
            <a:off x="6088497" y="3252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22C5404-616C-8D46-870D-09D03FDC8517}"/>
              </a:ext>
            </a:extLst>
          </p:cNvPr>
          <p:cNvCxnSpPr>
            <a:cxnSpLocks/>
          </p:cNvCxnSpPr>
          <p:nvPr/>
        </p:nvCxnSpPr>
        <p:spPr>
          <a:xfrm flipV="1">
            <a:off x="6250422" y="30488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C09F9CD-5D3E-6744-86F7-32F9F552A6A2}"/>
              </a:ext>
            </a:extLst>
          </p:cNvPr>
          <p:cNvCxnSpPr>
            <a:cxnSpLocks/>
          </p:cNvCxnSpPr>
          <p:nvPr/>
        </p:nvCxnSpPr>
        <p:spPr>
          <a:xfrm flipV="1">
            <a:off x="6393297" y="28710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3308721-9ACB-2C4A-9A87-D57EC62FDCF8}"/>
              </a:ext>
            </a:extLst>
          </p:cNvPr>
          <p:cNvCxnSpPr>
            <a:cxnSpLocks/>
          </p:cNvCxnSpPr>
          <p:nvPr/>
        </p:nvCxnSpPr>
        <p:spPr>
          <a:xfrm flipV="1">
            <a:off x="6561572" y="266469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E3CCD6E-F51D-1D4D-97AC-AEE7816A9D6A}"/>
              </a:ext>
            </a:extLst>
          </p:cNvPr>
          <p:cNvCxnSpPr>
            <a:cxnSpLocks/>
          </p:cNvCxnSpPr>
          <p:nvPr/>
        </p:nvCxnSpPr>
        <p:spPr>
          <a:xfrm flipV="1">
            <a:off x="6713972" y="247736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81C275C6-684C-A040-9858-2172ACE6D0AA}"/>
              </a:ext>
            </a:extLst>
          </p:cNvPr>
          <p:cNvCxnSpPr>
            <a:cxnSpLocks/>
          </p:cNvCxnSpPr>
          <p:nvPr/>
        </p:nvCxnSpPr>
        <p:spPr>
          <a:xfrm flipV="1">
            <a:off x="6850497" y="2305916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692881C-CF78-6E49-9EC7-984233B83CB2}"/>
              </a:ext>
            </a:extLst>
          </p:cNvPr>
          <p:cNvCxnSpPr>
            <a:cxnSpLocks/>
          </p:cNvCxnSpPr>
          <p:nvPr/>
        </p:nvCxnSpPr>
        <p:spPr>
          <a:xfrm flipV="1">
            <a:off x="6999722" y="2124941"/>
            <a:ext cx="103042" cy="11800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C2C07E9-5863-7E40-8E35-B3EECFF548CD}"/>
              </a:ext>
            </a:extLst>
          </p:cNvPr>
          <p:cNvCxnSpPr>
            <a:cxnSpLocks/>
          </p:cNvCxnSpPr>
          <p:nvPr/>
        </p:nvCxnSpPr>
        <p:spPr>
          <a:xfrm>
            <a:off x="5037310" y="2079871"/>
            <a:ext cx="1438508" cy="3534937"/>
          </a:xfrm>
          <a:prstGeom prst="straightConnector1">
            <a:avLst/>
          </a:prstGeom>
          <a:ln w="317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7209B8B6-9BA4-F44F-A39B-944858C6A5E1}"/>
              </a:ext>
            </a:extLst>
          </p:cNvPr>
          <p:cNvCxnSpPr>
            <a:cxnSpLocks/>
          </p:cNvCxnSpPr>
          <p:nvPr/>
        </p:nvCxnSpPr>
        <p:spPr>
          <a:xfrm flipH="1" flipV="1">
            <a:off x="6382113" y="5370086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A457411-D762-7F4B-AD0C-1B205C71F787}"/>
              </a:ext>
            </a:extLst>
          </p:cNvPr>
          <p:cNvCxnSpPr>
            <a:cxnSpLocks/>
          </p:cNvCxnSpPr>
          <p:nvPr/>
        </p:nvCxnSpPr>
        <p:spPr>
          <a:xfrm flipH="1" flipV="1">
            <a:off x="6289964" y="5153891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4DDF328-FAFF-EF42-8063-CE917652182B}"/>
              </a:ext>
            </a:extLst>
          </p:cNvPr>
          <p:cNvCxnSpPr>
            <a:cxnSpLocks/>
          </p:cNvCxnSpPr>
          <p:nvPr/>
        </p:nvCxnSpPr>
        <p:spPr>
          <a:xfrm flipH="1" flipV="1">
            <a:off x="6197816" y="4927063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5F356A1-FE9F-324D-B12F-DFCA26F29329}"/>
              </a:ext>
            </a:extLst>
          </p:cNvPr>
          <p:cNvCxnSpPr>
            <a:cxnSpLocks/>
          </p:cNvCxnSpPr>
          <p:nvPr/>
        </p:nvCxnSpPr>
        <p:spPr>
          <a:xfrm flipH="1" flipV="1">
            <a:off x="6109211" y="4700235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6127E7E-11A2-FA46-AF5B-8CB14F91FC9D}"/>
              </a:ext>
            </a:extLst>
          </p:cNvPr>
          <p:cNvCxnSpPr>
            <a:cxnSpLocks/>
          </p:cNvCxnSpPr>
          <p:nvPr/>
        </p:nvCxnSpPr>
        <p:spPr>
          <a:xfrm flipH="1" flipV="1">
            <a:off x="6009973" y="4452142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7D97556-5636-E749-861F-4675D69AE22C}"/>
              </a:ext>
            </a:extLst>
          </p:cNvPr>
          <p:cNvCxnSpPr>
            <a:cxnSpLocks/>
          </p:cNvCxnSpPr>
          <p:nvPr/>
        </p:nvCxnSpPr>
        <p:spPr>
          <a:xfrm flipH="1" flipV="1">
            <a:off x="5917824" y="4228858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698F633-3198-9647-8B08-AE744E0AF5CF}"/>
              </a:ext>
            </a:extLst>
          </p:cNvPr>
          <p:cNvCxnSpPr>
            <a:cxnSpLocks/>
          </p:cNvCxnSpPr>
          <p:nvPr/>
        </p:nvCxnSpPr>
        <p:spPr>
          <a:xfrm flipH="1" flipV="1">
            <a:off x="5815043" y="3973677"/>
            <a:ext cx="68630" cy="176703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1B112AB-064F-9F4F-A22F-5AF70A8F7975}"/>
              </a:ext>
            </a:extLst>
          </p:cNvPr>
          <p:cNvCxnSpPr>
            <a:cxnSpLocks/>
          </p:cNvCxnSpPr>
          <p:nvPr/>
        </p:nvCxnSpPr>
        <p:spPr>
          <a:xfrm>
            <a:off x="5634841" y="354018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527ADD6-B093-6340-804A-B3A1CFB2CF2E}"/>
              </a:ext>
            </a:extLst>
          </p:cNvPr>
          <p:cNvCxnSpPr>
            <a:cxnSpLocks/>
          </p:cNvCxnSpPr>
          <p:nvPr/>
        </p:nvCxnSpPr>
        <p:spPr>
          <a:xfrm>
            <a:off x="5553325" y="3341713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EEBF2FA-1C61-9943-A06A-802DBC467DA0}"/>
              </a:ext>
            </a:extLst>
          </p:cNvPr>
          <p:cNvCxnSpPr>
            <a:cxnSpLocks/>
          </p:cNvCxnSpPr>
          <p:nvPr/>
        </p:nvCxnSpPr>
        <p:spPr>
          <a:xfrm>
            <a:off x="5468264" y="312551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2368154A-29E0-BD4E-9C5C-0FFC9A01AEE8}"/>
              </a:ext>
            </a:extLst>
          </p:cNvPr>
          <p:cNvCxnSpPr>
            <a:cxnSpLocks/>
          </p:cNvCxnSpPr>
          <p:nvPr/>
        </p:nvCxnSpPr>
        <p:spPr>
          <a:xfrm>
            <a:off x="5369027" y="2895146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7D84A28-379F-1B44-BD8C-0BD02E57EC9E}"/>
              </a:ext>
            </a:extLst>
          </p:cNvPr>
          <p:cNvCxnSpPr>
            <a:cxnSpLocks/>
          </p:cNvCxnSpPr>
          <p:nvPr/>
        </p:nvCxnSpPr>
        <p:spPr>
          <a:xfrm>
            <a:off x="5276878" y="2661230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5E8C9C0-E362-3642-B0D5-12622B049A39}"/>
              </a:ext>
            </a:extLst>
          </p:cNvPr>
          <p:cNvCxnSpPr>
            <a:cxnSpLocks/>
          </p:cNvCxnSpPr>
          <p:nvPr/>
        </p:nvCxnSpPr>
        <p:spPr>
          <a:xfrm>
            <a:off x="5181185" y="2430858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7061F43A-5DC3-894D-97C5-60F71C84A99C}"/>
              </a:ext>
            </a:extLst>
          </p:cNvPr>
          <p:cNvCxnSpPr>
            <a:cxnSpLocks/>
          </p:cNvCxnSpPr>
          <p:nvPr/>
        </p:nvCxnSpPr>
        <p:spPr>
          <a:xfrm>
            <a:off x="5085492" y="2196942"/>
            <a:ext cx="59700" cy="157042"/>
          </a:xfrm>
          <a:prstGeom prst="straightConnector1">
            <a:avLst/>
          </a:prstGeom>
          <a:ln w="317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Freeform 82">
            <a:extLst>
              <a:ext uri="{FF2B5EF4-FFF2-40B4-BE49-F238E27FC236}">
                <a16:creationId xmlns:a16="http://schemas.microsoft.com/office/drawing/2014/main" id="{B1959278-98C9-EC4A-9E4B-DB4AB7F40F8C}"/>
              </a:ext>
            </a:extLst>
          </p:cNvPr>
          <p:cNvSpPr/>
          <p:nvPr/>
        </p:nvSpPr>
        <p:spPr>
          <a:xfrm>
            <a:off x="5381007" y="2135827"/>
            <a:ext cx="1306286" cy="1134972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6286" h="1134972">
                <a:moveTo>
                  <a:pt x="0" y="48986"/>
                </a:moveTo>
                <a:cubicBezTo>
                  <a:pt x="76200" y="499383"/>
                  <a:pt x="266700" y="1145723"/>
                  <a:pt x="465364" y="1134837"/>
                </a:cubicBezTo>
                <a:cubicBezTo>
                  <a:pt x="664028" y="1123951"/>
                  <a:pt x="985157" y="472168"/>
                  <a:pt x="130628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>
            <a:extLst>
              <a:ext uri="{FF2B5EF4-FFF2-40B4-BE49-F238E27FC236}">
                <a16:creationId xmlns:a16="http://schemas.microsoft.com/office/drawing/2014/main" id="{290ECAE9-1A4F-084C-8923-370F6097DF54}"/>
              </a:ext>
            </a:extLst>
          </p:cNvPr>
          <p:cNvSpPr/>
          <p:nvPr/>
        </p:nvSpPr>
        <p:spPr>
          <a:xfrm>
            <a:off x="5533407" y="2173926"/>
            <a:ext cx="898071" cy="669868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071" h="669868">
                <a:moveTo>
                  <a:pt x="0" y="16329"/>
                </a:moveTo>
                <a:cubicBezTo>
                  <a:pt x="76200" y="466726"/>
                  <a:pt x="144236" y="680359"/>
                  <a:pt x="342900" y="669473"/>
                </a:cubicBezTo>
                <a:cubicBezTo>
                  <a:pt x="541564" y="658587"/>
                  <a:pt x="576942" y="472168"/>
                  <a:pt x="8980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>
            <a:extLst>
              <a:ext uri="{FF2B5EF4-FFF2-40B4-BE49-F238E27FC236}">
                <a16:creationId xmlns:a16="http://schemas.microsoft.com/office/drawing/2014/main" id="{12CD3C7B-8A64-8C4C-A485-657E8909495F}"/>
              </a:ext>
            </a:extLst>
          </p:cNvPr>
          <p:cNvSpPr/>
          <p:nvPr/>
        </p:nvSpPr>
        <p:spPr>
          <a:xfrm>
            <a:off x="5718464" y="2105892"/>
            <a:ext cx="579663" cy="506186"/>
          </a:xfrm>
          <a:custGeom>
            <a:avLst/>
            <a:gdLst>
              <a:gd name="connsiteX0" fmla="*/ 0 w 1191986"/>
              <a:gd name="connsiteY0" fmla="*/ 65314 h 955415"/>
              <a:gd name="connsiteX1" fmla="*/ 351064 w 1191986"/>
              <a:gd name="connsiteY1" fmla="*/ 955222 h 955415"/>
              <a:gd name="connsiteX2" fmla="*/ 1191986 w 1191986"/>
              <a:gd name="connsiteY2" fmla="*/ 0 h 955415"/>
              <a:gd name="connsiteX0" fmla="*/ 0 w 1191986"/>
              <a:gd name="connsiteY0" fmla="*/ 65314 h 1151300"/>
              <a:gd name="connsiteX1" fmla="*/ 465364 w 1191986"/>
              <a:gd name="connsiteY1" fmla="*/ 1151165 h 1151300"/>
              <a:gd name="connsiteX2" fmla="*/ 1191986 w 1191986"/>
              <a:gd name="connsiteY2" fmla="*/ 0 h 1151300"/>
              <a:gd name="connsiteX0" fmla="*/ 0 w 1306286"/>
              <a:gd name="connsiteY0" fmla="*/ 48986 h 1134972"/>
              <a:gd name="connsiteX1" fmla="*/ 465364 w 1306286"/>
              <a:gd name="connsiteY1" fmla="*/ 1134837 h 1134972"/>
              <a:gd name="connsiteX2" fmla="*/ 1306286 w 1306286"/>
              <a:gd name="connsiteY2" fmla="*/ 0 h 1134972"/>
              <a:gd name="connsiteX0" fmla="*/ 0 w 1232807"/>
              <a:gd name="connsiteY0" fmla="*/ 367393 h 1135100"/>
              <a:gd name="connsiteX1" fmla="*/ 391885 w 1232807"/>
              <a:gd name="connsiteY1" fmla="*/ 1134837 h 1135100"/>
              <a:gd name="connsiteX2" fmla="*/ 1232807 w 1232807"/>
              <a:gd name="connsiteY2" fmla="*/ 0 h 1135100"/>
              <a:gd name="connsiteX0" fmla="*/ 0 w 898071"/>
              <a:gd name="connsiteY0" fmla="*/ 16329 h 784036"/>
              <a:gd name="connsiteX1" fmla="*/ 391885 w 898071"/>
              <a:gd name="connsiteY1" fmla="*/ 783773 h 784036"/>
              <a:gd name="connsiteX2" fmla="*/ 898071 w 898071"/>
              <a:gd name="connsiteY2" fmla="*/ 0 h 784036"/>
              <a:gd name="connsiteX0" fmla="*/ 0 w 898071"/>
              <a:gd name="connsiteY0" fmla="*/ 16329 h 669868"/>
              <a:gd name="connsiteX1" fmla="*/ 342900 w 898071"/>
              <a:gd name="connsiteY1" fmla="*/ 669473 h 669868"/>
              <a:gd name="connsiteX2" fmla="*/ 898071 w 898071"/>
              <a:gd name="connsiteY2" fmla="*/ 0 h 669868"/>
              <a:gd name="connsiteX0" fmla="*/ 0 w 898071"/>
              <a:gd name="connsiteY0" fmla="*/ 16329 h 531652"/>
              <a:gd name="connsiteX1" fmla="*/ 155121 w 898071"/>
              <a:gd name="connsiteY1" fmla="*/ 530680 h 531652"/>
              <a:gd name="connsiteX2" fmla="*/ 898071 w 898071"/>
              <a:gd name="connsiteY2" fmla="*/ 0 h 531652"/>
              <a:gd name="connsiteX0" fmla="*/ 0 w 579663"/>
              <a:gd name="connsiteY0" fmla="*/ 0 h 515323"/>
              <a:gd name="connsiteX1" fmla="*/ 155121 w 579663"/>
              <a:gd name="connsiteY1" fmla="*/ 514351 h 515323"/>
              <a:gd name="connsiteX2" fmla="*/ 579663 w 579663"/>
              <a:gd name="connsiteY2" fmla="*/ 16328 h 515323"/>
              <a:gd name="connsiteX0" fmla="*/ 0 w 579663"/>
              <a:gd name="connsiteY0" fmla="*/ 0 h 507243"/>
              <a:gd name="connsiteX1" fmla="*/ 155121 w 579663"/>
              <a:gd name="connsiteY1" fmla="*/ 506186 h 507243"/>
              <a:gd name="connsiteX2" fmla="*/ 579663 w 579663"/>
              <a:gd name="connsiteY2" fmla="*/ 8163 h 507243"/>
              <a:gd name="connsiteX0" fmla="*/ 0 w 579663"/>
              <a:gd name="connsiteY0" fmla="*/ 0 h 506186"/>
              <a:gd name="connsiteX1" fmla="*/ 155121 w 579663"/>
              <a:gd name="connsiteY1" fmla="*/ 506186 h 506186"/>
              <a:gd name="connsiteX2" fmla="*/ 579663 w 579663"/>
              <a:gd name="connsiteY2" fmla="*/ 8163 h 50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79663" h="506186">
                <a:moveTo>
                  <a:pt x="0" y="0"/>
                </a:moveTo>
                <a:cubicBezTo>
                  <a:pt x="76200" y="450397"/>
                  <a:pt x="5443" y="419100"/>
                  <a:pt x="155121" y="506186"/>
                </a:cubicBezTo>
                <a:cubicBezTo>
                  <a:pt x="353785" y="495300"/>
                  <a:pt x="258534" y="480331"/>
                  <a:pt x="579663" y="8163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86">
            <a:extLst>
              <a:ext uri="{FF2B5EF4-FFF2-40B4-BE49-F238E27FC236}">
                <a16:creationId xmlns:a16="http://schemas.microsoft.com/office/drawing/2014/main" id="{E25F94A7-484F-544C-BBEA-509875E454A8}"/>
              </a:ext>
            </a:extLst>
          </p:cNvPr>
          <p:cNvSpPr/>
          <p:nvPr/>
        </p:nvSpPr>
        <p:spPr>
          <a:xfrm>
            <a:off x="4858493" y="4404715"/>
            <a:ext cx="1208314" cy="1102962"/>
          </a:xfrm>
          <a:custGeom>
            <a:avLst/>
            <a:gdLst>
              <a:gd name="connsiteX0" fmla="*/ 1208314 w 1208314"/>
              <a:gd name="connsiteY0" fmla="*/ 1102962 h 1102962"/>
              <a:gd name="connsiteX1" fmla="*/ 824592 w 1208314"/>
              <a:gd name="connsiteY1" fmla="*/ 783 h 1102962"/>
              <a:gd name="connsiteX2" fmla="*/ 0 w 1208314"/>
              <a:gd name="connsiteY2" fmla="*/ 964169 h 110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314" h="1102962">
                <a:moveTo>
                  <a:pt x="1208314" y="1102962"/>
                </a:moveTo>
                <a:cubicBezTo>
                  <a:pt x="1117146" y="563438"/>
                  <a:pt x="1025978" y="23915"/>
                  <a:pt x="824592" y="783"/>
                </a:cubicBezTo>
                <a:cubicBezTo>
                  <a:pt x="623206" y="-22349"/>
                  <a:pt x="311603" y="470910"/>
                  <a:pt x="0" y="964169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>
            <a:extLst>
              <a:ext uri="{FF2B5EF4-FFF2-40B4-BE49-F238E27FC236}">
                <a16:creationId xmlns:a16="http://schemas.microsoft.com/office/drawing/2014/main" id="{4E3B4110-50F4-E74C-ADFC-F4C5D9F81BB4}"/>
              </a:ext>
            </a:extLst>
          </p:cNvPr>
          <p:cNvSpPr/>
          <p:nvPr/>
        </p:nvSpPr>
        <p:spPr>
          <a:xfrm>
            <a:off x="5160571" y="4829669"/>
            <a:ext cx="653143" cy="645351"/>
          </a:xfrm>
          <a:custGeom>
            <a:avLst/>
            <a:gdLst>
              <a:gd name="connsiteX0" fmla="*/ 653143 w 653143"/>
              <a:gd name="connsiteY0" fmla="*/ 645351 h 645351"/>
              <a:gd name="connsiteX1" fmla="*/ 498022 w 653143"/>
              <a:gd name="connsiteY1" fmla="*/ 372 h 645351"/>
              <a:gd name="connsiteX2" fmla="*/ 0 w 653143"/>
              <a:gd name="connsiteY2" fmla="*/ 571872 h 64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143" h="645351">
                <a:moveTo>
                  <a:pt x="653143" y="645351"/>
                </a:moveTo>
                <a:cubicBezTo>
                  <a:pt x="630011" y="328984"/>
                  <a:pt x="606879" y="12618"/>
                  <a:pt x="498022" y="372"/>
                </a:cubicBezTo>
                <a:cubicBezTo>
                  <a:pt x="389165" y="-11874"/>
                  <a:pt x="194582" y="279999"/>
                  <a:pt x="0" y="571872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>
            <a:extLst>
              <a:ext uri="{FF2B5EF4-FFF2-40B4-BE49-F238E27FC236}">
                <a16:creationId xmlns:a16="http://schemas.microsoft.com/office/drawing/2014/main" id="{DD3753DC-4725-0149-98A7-F78A3525A2F9}"/>
              </a:ext>
            </a:extLst>
          </p:cNvPr>
          <p:cNvSpPr/>
          <p:nvPr/>
        </p:nvSpPr>
        <p:spPr>
          <a:xfrm>
            <a:off x="5389171" y="5246096"/>
            <a:ext cx="269422" cy="237088"/>
          </a:xfrm>
          <a:custGeom>
            <a:avLst/>
            <a:gdLst>
              <a:gd name="connsiteX0" fmla="*/ 269422 w 269422"/>
              <a:gd name="connsiteY0" fmla="*/ 237088 h 237088"/>
              <a:gd name="connsiteX1" fmla="*/ 179614 w 269422"/>
              <a:gd name="connsiteY1" fmla="*/ 324 h 237088"/>
              <a:gd name="connsiteX2" fmla="*/ 0 w 269422"/>
              <a:gd name="connsiteY2" fmla="*/ 196266 h 23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9422" h="237088">
                <a:moveTo>
                  <a:pt x="269422" y="237088"/>
                </a:moveTo>
                <a:cubicBezTo>
                  <a:pt x="246970" y="122108"/>
                  <a:pt x="224518" y="7128"/>
                  <a:pt x="179614" y="324"/>
                </a:cubicBezTo>
                <a:cubicBezTo>
                  <a:pt x="134710" y="-6480"/>
                  <a:pt x="67355" y="94893"/>
                  <a:pt x="0" y="196266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24045749-55C5-BD48-AD00-C69C9550ABC1}"/>
              </a:ext>
            </a:extLst>
          </p:cNvPr>
          <p:cNvSpPr/>
          <p:nvPr/>
        </p:nvSpPr>
        <p:spPr>
          <a:xfrm>
            <a:off x="6302772" y="2380755"/>
            <a:ext cx="898871" cy="2996293"/>
          </a:xfrm>
          <a:custGeom>
            <a:avLst/>
            <a:gdLst>
              <a:gd name="connsiteX0" fmla="*/ 400849 w 898871"/>
              <a:gd name="connsiteY0" fmla="*/ 2996293 h 2996293"/>
              <a:gd name="connsiteX1" fmla="*/ 17128 w 898871"/>
              <a:gd name="connsiteY1" fmla="*/ 1420586 h 2996293"/>
              <a:gd name="connsiteX2" fmla="*/ 898871 w 898871"/>
              <a:gd name="connsiteY2" fmla="*/ 0 h 2996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98871" h="2996293">
                <a:moveTo>
                  <a:pt x="400849" y="2996293"/>
                </a:moveTo>
                <a:cubicBezTo>
                  <a:pt x="167486" y="2458130"/>
                  <a:pt x="-65876" y="1919968"/>
                  <a:pt x="17128" y="1420586"/>
                </a:cubicBezTo>
                <a:cubicBezTo>
                  <a:pt x="100132" y="921204"/>
                  <a:pt x="499501" y="460602"/>
                  <a:pt x="898871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>
            <a:extLst>
              <a:ext uri="{FF2B5EF4-FFF2-40B4-BE49-F238E27FC236}">
                <a16:creationId xmlns:a16="http://schemas.microsoft.com/office/drawing/2014/main" id="{B269A18E-6365-9849-8996-786685A7491A}"/>
              </a:ext>
            </a:extLst>
          </p:cNvPr>
          <p:cNvSpPr/>
          <p:nvPr/>
        </p:nvSpPr>
        <p:spPr>
          <a:xfrm>
            <a:off x="6698976" y="2854284"/>
            <a:ext cx="527159" cy="2392136"/>
          </a:xfrm>
          <a:custGeom>
            <a:avLst/>
            <a:gdLst>
              <a:gd name="connsiteX0" fmla="*/ 314888 w 527159"/>
              <a:gd name="connsiteY0" fmla="*/ 2392136 h 2392136"/>
              <a:gd name="connsiteX1" fmla="*/ 4645 w 527159"/>
              <a:gd name="connsiteY1" fmla="*/ 1053193 h 2392136"/>
              <a:gd name="connsiteX2" fmla="*/ 527159 w 527159"/>
              <a:gd name="connsiteY2" fmla="*/ 0 h 2392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7159" h="2392136">
                <a:moveTo>
                  <a:pt x="314888" y="2392136"/>
                </a:moveTo>
                <a:cubicBezTo>
                  <a:pt x="142077" y="1922009"/>
                  <a:pt x="-30733" y="1451882"/>
                  <a:pt x="4645" y="1053193"/>
                </a:cubicBezTo>
                <a:cubicBezTo>
                  <a:pt x="40023" y="654504"/>
                  <a:pt x="283591" y="327252"/>
                  <a:pt x="527159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reeform 92">
            <a:extLst>
              <a:ext uri="{FF2B5EF4-FFF2-40B4-BE49-F238E27FC236}">
                <a16:creationId xmlns:a16="http://schemas.microsoft.com/office/drawing/2014/main" id="{902B79DE-7E81-984F-BBBF-528321ED5ACA}"/>
              </a:ext>
            </a:extLst>
          </p:cNvPr>
          <p:cNvSpPr/>
          <p:nvPr/>
        </p:nvSpPr>
        <p:spPr>
          <a:xfrm>
            <a:off x="7049881" y="3376798"/>
            <a:ext cx="274226" cy="1330779"/>
          </a:xfrm>
          <a:custGeom>
            <a:avLst/>
            <a:gdLst>
              <a:gd name="connsiteX0" fmla="*/ 127269 w 274226"/>
              <a:gd name="connsiteY0" fmla="*/ 1330779 h 1330779"/>
              <a:gd name="connsiteX1" fmla="*/ 4804 w 274226"/>
              <a:gd name="connsiteY1" fmla="*/ 498022 h 1330779"/>
              <a:gd name="connsiteX2" fmla="*/ 274226 w 274226"/>
              <a:gd name="connsiteY2" fmla="*/ 0 h 1330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4226" h="1330779">
                <a:moveTo>
                  <a:pt x="127269" y="1330779"/>
                </a:moveTo>
                <a:cubicBezTo>
                  <a:pt x="53790" y="1025298"/>
                  <a:pt x="-19689" y="719818"/>
                  <a:pt x="4804" y="498022"/>
                </a:cubicBezTo>
                <a:cubicBezTo>
                  <a:pt x="29297" y="276226"/>
                  <a:pt x="151761" y="138113"/>
                  <a:pt x="274226" y="0"/>
                </a:cubicBezTo>
              </a:path>
            </a:pathLst>
          </a:custGeom>
          <a:noFill/>
          <a:ln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Freeform 93">
            <a:extLst>
              <a:ext uri="{FF2B5EF4-FFF2-40B4-BE49-F238E27FC236}">
                <a16:creationId xmlns:a16="http://schemas.microsoft.com/office/drawing/2014/main" id="{06A1CED5-739E-404F-B400-63125CE7C8AA}"/>
              </a:ext>
            </a:extLst>
          </p:cNvPr>
          <p:cNvSpPr/>
          <p:nvPr/>
        </p:nvSpPr>
        <p:spPr>
          <a:xfrm>
            <a:off x="4409457" y="2290948"/>
            <a:ext cx="775035" cy="2743200"/>
          </a:xfrm>
          <a:custGeom>
            <a:avLst/>
            <a:gdLst>
              <a:gd name="connsiteX0" fmla="*/ 326571 w 775035"/>
              <a:gd name="connsiteY0" fmla="*/ 0 h 2743200"/>
              <a:gd name="connsiteX1" fmla="*/ 767443 w 775035"/>
              <a:gd name="connsiteY1" fmla="*/ 1485900 h 2743200"/>
              <a:gd name="connsiteX2" fmla="*/ 0 w 775035"/>
              <a:gd name="connsiteY2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5035" h="2743200">
                <a:moveTo>
                  <a:pt x="326571" y="0"/>
                </a:moveTo>
                <a:cubicBezTo>
                  <a:pt x="574221" y="514350"/>
                  <a:pt x="821872" y="1028700"/>
                  <a:pt x="767443" y="1485900"/>
                </a:cubicBezTo>
                <a:cubicBezTo>
                  <a:pt x="713015" y="1943100"/>
                  <a:pt x="356507" y="2343150"/>
                  <a:pt x="0" y="2743200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>
            <a:extLst>
              <a:ext uri="{FF2B5EF4-FFF2-40B4-BE49-F238E27FC236}">
                <a16:creationId xmlns:a16="http://schemas.microsoft.com/office/drawing/2014/main" id="{7D99B1D5-4977-7544-868E-90AA933B0DD5}"/>
              </a:ext>
            </a:extLst>
          </p:cNvPr>
          <p:cNvSpPr/>
          <p:nvPr/>
        </p:nvSpPr>
        <p:spPr>
          <a:xfrm>
            <a:off x="4270664" y="2397084"/>
            <a:ext cx="408228" cy="2375807"/>
          </a:xfrm>
          <a:custGeom>
            <a:avLst/>
            <a:gdLst>
              <a:gd name="connsiteX0" fmla="*/ 0 w 408228"/>
              <a:gd name="connsiteY0" fmla="*/ 0 h 2375807"/>
              <a:gd name="connsiteX1" fmla="*/ 408214 w 408228"/>
              <a:gd name="connsiteY1" fmla="*/ 1363436 h 2375807"/>
              <a:gd name="connsiteX2" fmla="*/ 16329 w 408228"/>
              <a:gd name="connsiteY2" fmla="*/ 2375807 h 2375807"/>
              <a:gd name="connsiteX3" fmla="*/ 16329 w 408228"/>
              <a:gd name="connsiteY3" fmla="*/ 2375807 h 2375807"/>
              <a:gd name="connsiteX4" fmla="*/ 16329 w 408228"/>
              <a:gd name="connsiteY4" fmla="*/ 2375807 h 2375807"/>
              <a:gd name="connsiteX5" fmla="*/ 16329 w 408228"/>
              <a:gd name="connsiteY5" fmla="*/ 2375807 h 2375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8228" h="2375807">
                <a:moveTo>
                  <a:pt x="0" y="0"/>
                </a:moveTo>
                <a:cubicBezTo>
                  <a:pt x="202746" y="483734"/>
                  <a:pt x="405493" y="967468"/>
                  <a:pt x="408214" y="1363436"/>
                </a:cubicBezTo>
                <a:cubicBezTo>
                  <a:pt x="410935" y="1759404"/>
                  <a:pt x="16329" y="2375807"/>
                  <a:pt x="16329" y="2375807"/>
                </a:cubicBezTo>
                <a:lnTo>
                  <a:pt x="16329" y="2375807"/>
                </a:lnTo>
                <a:lnTo>
                  <a:pt x="16329" y="2375807"/>
                </a:lnTo>
                <a:lnTo>
                  <a:pt x="16329" y="2375807"/>
                </a:ln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>
            <a:extLst>
              <a:ext uri="{FF2B5EF4-FFF2-40B4-BE49-F238E27FC236}">
                <a16:creationId xmlns:a16="http://schemas.microsoft.com/office/drawing/2014/main" id="{654914AF-5D05-2940-A6D5-F5732EA92F56}"/>
              </a:ext>
            </a:extLst>
          </p:cNvPr>
          <p:cNvSpPr/>
          <p:nvPr/>
        </p:nvSpPr>
        <p:spPr>
          <a:xfrm>
            <a:off x="3984914" y="2748148"/>
            <a:ext cx="271282" cy="1681843"/>
          </a:xfrm>
          <a:custGeom>
            <a:avLst/>
            <a:gdLst>
              <a:gd name="connsiteX0" fmla="*/ 0 w 271282"/>
              <a:gd name="connsiteY0" fmla="*/ 0 h 1681843"/>
              <a:gd name="connsiteX1" fmla="*/ 269421 w 271282"/>
              <a:gd name="connsiteY1" fmla="*/ 1045029 h 1681843"/>
              <a:gd name="connsiteX2" fmla="*/ 97971 w 271282"/>
              <a:gd name="connsiteY2" fmla="*/ 1681843 h 168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71282" h="1681843">
                <a:moveTo>
                  <a:pt x="0" y="0"/>
                </a:moveTo>
                <a:cubicBezTo>
                  <a:pt x="126546" y="382361"/>
                  <a:pt x="253093" y="764722"/>
                  <a:pt x="269421" y="1045029"/>
                </a:cubicBezTo>
                <a:cubicBezTo>
                  <a:pt x="285749" y="1325336"/>
                  <a:pt x="191860" y="1503589"/>
                  <a:pt x="97971" y="1681843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7" name="Picture 96">
            <a:extLst>
              <a:ext uri="{FF2B5EF4-FFF2-40B4-BE49-F238E27FC236}">
                <a16:creationId xmlns:a16="http://schemas.microsoft.com/office/drawing/2014/main" id="{2B4404D7-656A-AF40-83C0-C8DA8F001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3293" y="1493570"/>
            <a:ext cx="2298700" cy="41910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4C7C180B-0842-CC4E-8841-0D22B2DEA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3764" y="1501734"/>
            <a:ext cx="22987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7092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4D5C6FEA-6D20-2F4D-BF58-BE5F66B9B72A}"/>
              </a:ext>
            </a:extLst>
          </p:cNvPr>
          <p:cNvCxnSpPr>
            <a:cxnSpLocks/>
          </p:cNvCxnSpPr>
          <p:nvPr/>
        </p:nvCxnSpPr>
        <p:spPr>
          <a:xfrm>
            <a:off x="4278834" y="4070379"/>
            <a:ext cx="331557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A3DCC92-572D-0D4C-9A15-8751FD9A582F}"/>
              </a:ext>
            </a:extLst>
          </p:cNvPr>
          <p:cNvCxnSpPr>
            <a:cxnSpLocks/>
          </p:cNvCxnSpPr>
          <p:nvPr/>
        </p:nvCxnSpPr>
        <p:spPr>
          <a:xfrm flipV="1">
            <a:off x="5970628" y="2652458"/>
            <a:ext cx="0" cy="265245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0C11357-8561-A146-B311-918D847D72E9}"/>
              </a:ext>
            </a:extLst>
          </p:cNvPr>
          <p:cNvSpPr txBox="1"/>
          <p:nvPr/>
        </p:nvSpPr>
        <p:spPr>
          <a:xfrm>
            <a:off x="9230497" y="6301946"/>
            <a:ext cx="2550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chap6_level_curve_circle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318FC0F-7A11-314A-870A-0B82DEA85D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088" y="4178854"/>
            <a:ext cx="660400" cy="203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1CCBDA3-7267-F748-81B4-518DCB8A4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605" y="2582269"/>
            <a:ext cx="673100" cy="2032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C5026663-2A33-4D4C-ABF7-73CD45D20FD0}"/>
              </a:ext>
            </a:extLst>
          </p:cNvPr>
          <p:cNvSpPr/>
          <p:nvPr/>
        </p:nvSpPr>
        <p:spPr>
          <a:xfrm>
            <a:off x="5456111" y="3583063"/>
            <a:ext cx="1028700" cy="963386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3052EBA-9AE6-D743-8822-7F578CC707E1}"/>
              </a:ext>
            </a:extLst>
          </p:cNvPr>
          <p:cNvSpPr/>
          <p:nvPr/>
        </p:nvSpPr>
        <p:spPr>
          <a:xfrm>
            <a:off x="5207195" y="3330613"/>
            <a:ext cx="1535632" cy="145777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FB325FE-E078-F248-A160-CA66A23B259A}"/>
              </a:ext>
            </a:extLst>
          </p:cNvPr>
          <p:cNvSpPr/>
          <p:nvPr/>
        </p:nvSpPr>
        <p:spPr>
          <a:xfrm>
            <a:off x="4948929" y="3078248"/>
            <a:ext cx="2059145" cy="194048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38369BE-83AA-F44E-B12E-AB9A5948DB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5130" y="3387022"/>
            <a:ext cx="1193800" cy="2794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253A56F-382B-0149-9659-30061F4F1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006" y="3036851"/>
            <a:ext cx="1193800" cy="2794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C88079F-DA0F-0247-952C-EDD3FA4A32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85824" y="2707621"/>
            <a:ext cx="1193800" cy="279400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D479F55-2337-9B4D-8F9A-C7C4C72346BB}"/>
              </a:ext>
            </a:extLst>
          </p:cNvPr>
          <p:cNvCxnSpPr>
            <a:cxnSpLocks/>
          </p:cNvCxnSpPr>
          <p:nvPr/>
        </p:nvCxnSpPr>
        <p:spPr>
          <a:xfrm flipH="1">
            <a:off x="6505502" y="2910724"/>
            <a:ext cx="54445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7F5B65D-C5E0-7845-A040-CA679DBED7B5}"/>
              </a:ext>
            </a:extLst>
          </p:cNvPr>
          <p:cNvCxnSpPr>
            <a:cxnSpLocks/>
            <a:endCxn id="20" idx="7"/>
          </p:cNvCxnSpPr>
          <p:nvPr/>
        </p:nvCxnSpPr>
        <p:spPr>
          <a:xfrm flipH="1">
            <a:off x="6517939" y="3258569"/>
            <a:ext cx="488970" cy="2855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E3DA56B-5A5B-694D-83DF-53B0387BBA97}"/>
              </a:ext>
            </a:extLst>
          </p:cNvPr>
          <p:cNvCxnSpPr>
            <a:cxnSpLocks/>
          </p:cNvCxnSpPr>
          <p:nvPr/>
        </p:nvCxnSpPr>
        <p:spPr>
          <a:xfrm flipH="1">
            <a:off x="6470602" y="3622700"/>
            <a:ext cx="565392" cy="3001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949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08523C-40AE-2F47-B7C8-BA410D5C5033}"/>
              </a:ext>
            </a:extLst>
          </p:cNvPr>
          <p:cNvSpPr txBox="1"/>
          <p:nvPr/>
        </p:nvSpPr>
        <p:spPr>
          <a:xfrm>
            <a:off x="8501449" y="6326659"/>
            <a:ext cx="2979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chap2_orthogonal_subspaces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B800CF-C0ED-474B-B653-26712A81ACA2}"/>
              </a:ext>
            </a:extLst>
          </p:cNvPr>
          <p:cNvGrpSpPr/>
          <p:nvPr/>
        </p:nvGrpSpPr>
        <p:grpSpPr>
          <a:xfrm>
            <a:off x="3744097" y="2480553"/>
            <a:ext cx="4695568" cy="1896894"/>
            <a:chOff x="3744097" y="2480553"/>
            <a:chExt cx="4695568" cy="1896894"/>
          </a:xfrm>
        </p:grpSpPr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B37A702-FC23-9142-88C7-766E349D69AE}"/>
                </a:ext>
              </a:extLst>
            </p:cNvPr>
            <p:cNvCxnSpPr/>
            <p:nvPr/>
          </p:nvCxnSpPr>
          <p:spPr>
            <a:xfrm>
              <a:off x="3744097" y="3595817"/>
              <a:ext cx="469556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1D7D287D-62D9-1B43-A3DC-6CA4A99663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71287" y="2480553"/>
              <a:ext cx="0" cy="189689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84E840D1-C4BA-FF4D-8AFF-011870ABF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774" y="3166441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B4AF8C-5326-4248-8CFA-31E1A2561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522" y="2316094"/>
            <a:ext cx="2082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275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31E3ACF3-D133-BA45-AF99-D45DFA8B3D66}"/>
              </a:ext>
            </a:extLst>
          </p:cNvPr>
          <p:cNvSpPr/>
          <p:nvPr/>
        </p:nvSpPr>
        <p:spPr>
          <a:xfrm>
            <a:off x="4514681" y="2654293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123FC2-AEB2-EC47-9FB9-90426096BBE1}"/>
              </a:ext>
            </a:extLst>
          </p:cNvPr>
          <p:cNvSpPr/>
          <p:nvPr/>
        </p:nvSpPr>
        <p:spPr>
          <a:xfrm>
            <a:off x="4476997" y="2588821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2556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chap6_quadratic_form_1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8A8EEE-12F6-D143-8693-936B3277D837}"/>
              </a:ext>
            </a:extLst>
          </p:cNvPr>
          <p:cNvSpPr/>
          <p:nvPr/>
        </p:nvSpPr>
        <p:spPr>
          <a:xfrm>
            <a:off x="4528536" y="2181258"/>
            <a:ext cx="459171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C3C6C1-FA49-D347-B587-E330CA80FDF0}"/>
              </a:ext>
            </a:extLst>
          </p:cNvPr>
          <p:cNvSpPr/>
          <p:nvPr/>
        </p:nvSpPr>
        <p:spPr>
          <a:xfrm>
            <a:off x="4512702" y="2655490"/>
            <a:ext cx="4591713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DD79A7E-4D93-D449-B141-8167A1096D74}"/>
              </a:ext>
            </a:extLst>
          </p:cNvPr>
          <p:cNvCxnSpPr>
            <a:cxnSpLocks/>
            <a:stCxn id="6" idx="2"/>
            <a:endCxn id="9" idx="6"/>
          </p:cNvCxnSpPr>
          <p:nvPr/>
        </p:nvCxnSpPr>
        <p:spPr>
          <a:xfrm flipV="1">
            <a:off x="6846125" y="3157144"/>
            <a:ext cx="2258290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1DAA67B-D089-874C-BA8B-D9399000C8C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6590805" y="3194462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EDC6483A-CCC6-1949-B88B-958F0CA146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779" y="3167095"/>
            <a:ext cx="558863" cy="36208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9D86134-F23F-AC44-AB51-F7F349E20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463" y="2768211"/>
            <a:ext cx="633833" cy="399402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62B7321-8803-2F45-9228-DFE276BE82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322" y="3446365"/>
            <a:ext cx="596900" cy="127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7DF5CB6-08FB-BD4C-97A1-C5B23A0270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375" y="3241675"/>
            <a:ext cx="609600" cy="13970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B97032-4312-5746-BD99-B9DB26E421C4}"/>
              </a:ext>
            </a:extLst>
          </p:cNvPr>
          <p:cNvCxnSpPr>
            <a:cxnSpLocks/>
          </p:cNvCxnSpPr>
          <p:nvPr/>
        </p:nvCxnSpPr>
        <p:spPr>
          <a:xfrm>
            <a:off x="6849235" y="3194268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0134CAB-B033-EA4F-8AEC-23B690EAA811}"/>
              </a:ext>
            </a:extLst>
          </p:cNvPr>
          <p:cNvCxnSpPr>
            <a:cxnSpLocks/>
          </p:cNvCxnSpPr>
          <p:nvPr/>
        </p:nvCxnSpPr>
        <p:spPr>
          <a:xfrm flipH="1">
            <a:off x="6693159" y="3200683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183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A9A33-D8E6-EF42-A6D4-95655C01B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4009" y="2576761"/>
            <a:ext cx="2900392" cy="1273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135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9230497" y="6301946"/>
            <a:ext cx="1923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chap6_mapping_2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9019AB6-FCB5-C640-A418-42B6F5DB0226}"/>
              </a:ext>
            </a:extLst>
          </p:cNvPr>
          <p:cNvSpPr/>
          <p:nvPr/>
        </p:nvSpPr>
        <p:spPr>
          <a:xfrm>
            <a:off x="2823411" y="2805756"/>
            <a:ext cx="2390274" cy="100330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DEE40-B958-8943-B51B-C0329B134E59}"/>
              </a:ext>
            </a:extLst>
          </p:cNvPr>
          <p:cNvSpPr/>
          <p:nvPr/>
        </p:nvSpPr>
        <p:spPr>
          <a:xfrm>
            <a:off x="712519" y="2660073"/>
            <a:ext cx="4738255" cy="6056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A605D84-8CCA-2C4A-B2AC-FFC76ADA0151}"/>
              </a:ext>
            </a:extLst>
          </p:cNvPr>
          <p:cNvSpPr/>
          <p:nvPr/>
        </p:nvSpPr>
        <p:spPr>
          <a:xfrm>
            <a:off x="2839452" y="2332721"/>
            <a:ext cx="2374233" cy="1915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A7006F-F261-AD48-8B15-DFD144E7930F}"/>
              </a:ext>
            </a:extLst>
          </p:cNvPr>
          <p:cNvSpPr/>
          <p:nvPr/>
        </p:nvSpPr>
        <p:spPr>
          <a:xfrm>
            <a:off x="2839453" y="2806953"/>
            <a:ext cx="2358190" cy="1003308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44E9C8-C641-C048-BDFE-C2CFE73E2031}"/>
              </a:ext>
            </a:extLst>
          </p:cNvPr>
          <p:cNvCxnSpPr>
            <a:cxnSpLocks/>
            <a:endCxn id="8" idx="6"/>
          </p:cNvCxnSpPr>
          <p:nvPr/>
        </p:nvCxnSpPr>
        <p:spPr>
          <a:xfrm flipV="1">
            <a:off x="4092300" y="3308607"/>
            <a:ext cx="1105343" cy="3731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FC1F4E-16B9-9E48-9293-749D5789E869}"/>
              </a:ext>
            </a:extLst>
          </p:cNvPr>
          <p:cNvCxnSpPr>
            <a:cxnSpLocks/>
          </p:cNvCxnSpPr>
          <p:nvPr/>
        </p:nvCxnSpPr>
        <p:spPr>
          <a:xfrm flipH="1">
            <a:off x="3836980" y="3345925"/>
            <a:ext cx="255320" cy="463138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E3A6134-5142-954B-948A-8087E06F0D01}"/>
              </a:ext>
            </a:extLst>
          </p:cNvPr>
          <p:cNvCxnSpPr>
            <a:cxnSpLocks/>
          </p:cNvCxnSpPr>
          <p:nvPr/>
        </p:nvCxnSpPr>
        <p:spPr>
          <a:xfrm>
            <a:off x="4095410" y="3345731"/>
            <a:ext cx="40246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835A8C-5F35-2C40-9F23-E0C51DEDB306}"/>
              </a:ext>
            </a:extLst>
          </p:cNvPr>
          <p:cNvCxnSpPr>
            <a:cxnSpLocks/>
          </p:cNvCxnSpPr>
          <p:nvPr/>
        </p:nvCxnSpPr>
        <p:spPr>
          <a:xfrm flipH="1">
            <a:off x="3939334" y="3352146"/>
            <a:ext cx="152966" cy="27652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946EE9-697B-0E45-B1DA-B19AD77F3B4D}"/>
              </a:ext>
            </a:extLst>
          </p:cNvPr>
          <p:cNvGrpSpPr/>
          <p:nvPr/>
        </p:nvGrpSpPr>
        <p:grpSpPr>
          <a:xfrm rot="19934365">
            <a:off x="6493824" y="1858646"/>
            <a:ext cx="4738255" cy="1915727"/>
            <a:chOff x="6185065" y="2274282"/>
            <a:chExt cx="4738255" cy="191572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1237AB5-760A-AB43-8100-123E42D2AF1C}"/>
                </a:ext>
              </a:extLst>
            </p:cNvPr>
            <p:cNvSpPr/>
            <p:nvPr/>
          </p:nvSpPr>
          <p:spPr>
            <a:xfrm>
              <a:off x="6222749" y="2747317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52F3145-3687-FF43-87C9-A8979E6360F5}"/>
                </a:ext>
              </a:extLst>
            </p:cNvPr>
            <p:cNvSpPr/>
            <p:nvPr/>
          </p:nvSpPr>
          <p:spPr>
            <a:xfrm>
              <a:off x="6185065" y="2681845"/>
              <a:ext cx="4738255" cy="6056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8FEA98A-CB98-8341-B5E9-09FA6DA5466D}"/>
                </a:ext>
              </a:extLst>
            </p:cNvPr>
            <p:cNvSpPr/>
            <p:nvPr/>
          </p:nvSpPr>
          <p:spPr>
            <a:xfrm>
              <a:off x="6236604" y="2274282"/>
              <a:ext cx="4591713" cy="1915727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29260AC8-5364-854F-89DD-DD740D7C7BD7}"/>
                </a:ext>
              </a:extLst>
            </p:cNvPr>
            <p:cNvSpPr/>
            <p:nvPr/>
          </p:nvSpPr>
          <p:spPr>
            <a:xfrm>
              <a:off x="6220770" y="2748514"/>
              <a:ext cx="4591713" cy="1003308"/>
            </a:xfrm>
            <a:prstGeom prst="ellipse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B21F293-C1B1-7D4A-9CC6-E73B57E774B8}"/>
                </a:ext>
              </a:extLst>
            </p:cNvPr>
            <p:cNvCxnSpPr>
              <a:cxnSpLocks/>
              <a:stCxn id="20" idx="2"/>
              <a:endCxn id="22" idx="6"/>
            </p:cNvCxnSpPr>
            <p:nvPr/>
          </p:nvCxnSpPr>
          <p:spPr>
            <a:xfrm flipV="1">
              <a:off x="8554193" y="3250168"/>
              <a:ext cx="2258290" cy="3731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E83A9144-B15C-4040-9B4F-B912B082A217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 flipH="1">
              <a:off x="8298873" y="3287486"/>
              <a:ext cx="255320" cy="463138"/>
            </a:xfrm>
            <a:prstGeom prst="straightConnector1">
              <a:avLst/>
            </a:prstGeom>
            <a:ln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4BEA0EE-6A11-4141-9190-AF0F7A47D939}"/>
                </a:ext>
              </a:extLst>
            </p:cNvPr>
            <p:cNvCxnSpPr>
              <a:cxnSpLocks/>
            </p:cNvCxnSpPr>
            <p:nvPr/>
          </p:nvCxnSpPr>
          <p:spPr>
            <a:xfrm>
              <a:off x="8557303" y="3287292"/>
              <a:ext cx="402465" cy="0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7CE3775B-822B-7D48-85DF-6BA7678ACB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1227" y="3293707"/>
              <a:ext cx="152966" cy="276525"/>
            </a:xfrm>
            <a:prstGeom prst="straightConnector1">
              <a:avLst/>
            </a:prstGeom>
            <a:ln w="158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1879490E-93F6-764E-9A8D-2B7974A3B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6918" y="2186216"/>
            <a:ext cx="596900" cy="1778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C2EC07C-ECA7-C942-8D09-B387B63DAA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0441" y="3076864"/>
            <a:ext cx="622300" cy="1778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D13C328-753B-634E-8A08-E82FCF22A1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897" y="2670381"/>
            <a:ext cx="609600" cy="139700"/>
          </a:xfrm>
          <a:prstGeom prst="rect">
            <a:avLst/>
          </a:prstGeom>
        </p:spPr>
      </p:pic>
      <p:sp>
        <p:nvSpPr>
          <p:cNvPr id="36" name="Right Arrow 35">
            <a:extLst>
              <a:ext uri="{FF2B5EF4-FFF2-40B4-BE49-F238E27FC236}">
                <a16:creationId xmlns:a16="http://schemas.microsoft.com/office/drawing/2014/main" id="{74AB7E36-671F-8446-A9E4-689CBD1D2DFF}"/>
              </a:ext>
            </a:extLst>
          </p:cNvPr>
          <p:cNvSpPr/>
          <p:nvPr/>
        </p:nvSpPr>
        <p:spPr>
          <a:xfrm>
            <a:off x="5723906" y="3135086"/>
            <a:ext cx="558141" cy="332509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BDB177-49AD-4D4D-A5E1-2C1DC059D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6833" y="2435392"/>
            <a:ext cx="698500" cy="190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0BB0F9F-8D84-1D45-87EE-5A2B33604B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59658" y="2980824"/>
            <a:ext cx="736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9220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826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chap6_eigenfilter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B88AB8-2EFF-7842-957B-35D6BB3FBD0B}"/>
              </a:ext>
            </a:extLst>
          </p:cNvPr>
          <p:cNvSpPr/>
          <p:nvPr/>
        </p:nvSpPr>
        <p:spPr>
          <a:xfrm>
            <a:off x="5159542" y="278311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DB8277-0CC9-964F-B817-4E06D337009D}"/>
              </a:ext>
            </a:extLst>
          </p:cNvPr>
          <p:cNvCxnSpPr>
            <a:cxnSpLocks/>
            <a:stCxn id="18" idx="6"/>
            <a:endCxn id="8" idx="1"/>
          </p:cNvCxnSpPr>
          <p:nvPr/>
        </p:nvCxnSpPr>
        <p:spPr>
          <a:xfrm>
            <a:off x="4621713" y="3125461"/>
            <a:ext cx="537829" cy="36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60EB5857-977D-DA46-86B8-56F3CF6303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3952" y="3692376"/>
            <a:ext cx="1663700" cy="5842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2E9E7467-A535-DD4D-86B2-A2B770ACF2B0}"/>
              </a:ext>
            </a:extLst>
          </p:cNvPr>
          <p:cNvSpPr/>
          <p:nvPr/>
        </p:nvSpPr>
        <p:spPr>
          <a:xfrm>
            <a:off x="4278813" y="2975991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205A401-66B6-0941-B0A5-EDF1FC42890C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4450263" y="2518791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1E76D06A-B629-8F4D-B30D-7B1A106DD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501" y="3222033"/>
            <a:ext cx="622300" cy="2159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3D11542-3D99-4549-B516-4FA30599823C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3862699" y="3125461"/>
            <a:ext cx="41611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4C15CB5-96CA-EB4B-8368-2750A7CCD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7456" y="2765810"/>
            <a:ext cx="7620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BBD285D-68FB-C04D-88F3-FC933F2E21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42220" y="2244517"/>
            <a:ext cx="774700" cy="2667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42FE502-CC38-C44C-AF2D-8386975CC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91859" y="3043193"/>
            <a:ext cx="558800" cy="190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287B2DF-715F-9140-A7D8-8A84FFF8F7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45241" y="2740173"/>
            <a:ext cx="774700" cy="266700"/>
          </a:xfrm>
          <a:prstGeom prst="rect">
            <a:avLst/>
          </a:prstGeom>
        </p:spPr>
      </p:pic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BC00813-93F7-1B4B-9A12-561373D3EA6F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395218" y="3129108"/>
            <a:ext cx="80034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3B5B460A-4412-BD4D-98FB-EAF8C99C2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096" y="2750590"/>
            <a:ext cx="6223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66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7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7880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475721" y="6326820"/>
            <a:ext cx="3378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chap7_fundamental_subspaces_1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CA6CB21-1BF1-3D45-81FE-8741CB548E3B}"/>
              </a:ext>
            </a:extLst>
          </p:cNvPr>
          <p:cNvCxnSpPr>
            <a:cxnSpLocks/>
          </p:cNvCxnSpPr>
          <p:nvPr/>
        </p:nvCxnSpPr>
        <p:spPr>
          <a:xfrm>
            <a:off x="2296632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CE0B04D-FF25-2E45-9117-739C236F6302}"/>
              </a:ext>
            </a:extLst>
          </p:cNvPr>
          <p:cNvGrpSpPr/>
          <p:nvPr/>
        </p:nvGrpSpPr>
        <p:grpSpPr>
          <a:xfrm>
            <a:off x="3103940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DEF611B-BE3C-5A4C-A7E1-25CFE89814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FB24D7B-9631-2F43-99F7-AAC2CD2D0F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1F7853A3-C906-3743-83B8-9682E0C99F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54E2817D-1E9D-EB43-A201-ED7CB74AEB04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39E3C7-A017-9C48-893F-91B8BB221ED4}"/>
              </a:ext>
            </a:extLst>
          </p:cNvPr>
          <p:cNvGrpSpPr/>
          <p:nvPr/>
        </p:nvGrpSpPr>
        <p:grpSpPr>
          <a:xfrm>
            <a:off x="9339088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339F528-78CE-B442-9969-0DB4AC9BE3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68EF06A-AB28-4844-BCE3-7F483B3DD6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B79ED8F-E1BE-3F47-BB4C-1A7A79A090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CF3E090-4437-2146-A19F-0047B7A3DFBA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75193E3-51BD-404E-B6A8-DD42F3A98C9C}"/>
              </a:ext>
            </a:extLst>
          </p:cNvPr>
          <p:cNvCxnSpPr>
            <a:cxnSpLocks/>
          </p:cNvCxnSpPr>
          <p:nvPr/>
        </p:nvCxnSpPr>
        <p:spPr>
          <a:xfrm>
            <a:off x="3343554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56FC47C-6204-954D-B123-E92FCE1976AE}"/>
              </a:ext>
            </a:extLst>
          </p:cNvPr>
          <p:cNvCxnSpPr>
            <a:cxnSpLocks/>
          </p:cNvCxnSpPr>
          <p:nvPr/>
        </p:nvCxnSpPr>
        <p:spPr>
          <a:xfrm flipV="1">
            <a:off x="3341279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AF0114C-36D9-2F4F-A927-D6F71E1A1DBB}"/>
              </a:ext>
            </a:extLst>
          </p:cNvPr>
          <p:cNvCxnSpPr>
            <a:cxnSpLocks/>
          </p:cNvCxnSpPr>
          <p:nvPr/>
        </p:nvCxnSpPr>
        <p:spPr>
          <a:xfrm>
            <a:off x="3341279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0346802-F6BD-5746-BC61-8FD4F577E6A8}"/>
              </a:ext>
            </a:extLst>
          </p:cNvPr>
          <p:cNvSpPr/>
          <p:nvPr/>
        </p:nvSpPr>
        <p:spPr>
          <a:xfrm>
            <a:off x="2776547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5299F7BF-2AC3-3C41-B4B8-40B1681F9F7B}"/>
              </a:ext>
            </a:extLst>
          </p:cNvPr>
          <p:cNvSpPr/>
          <p:nvPr/>
        </p:nvSpPr>
        <p:spPr>
          <a:xfrm>
            <a:off x="2779861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397A270A-576E-9643-A5D4-1B4D9159D397}"/>
              </a:ext>
            </a:extLst>
          </p:cNvPr>
          <p:cNvSpPr/>
          <p:nvPr/>
        </p:nvSpPr>
        <p:spPr>
          <a:xfrm rot="10800000">
            <a:off x="9780322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F94CF35E-4B26-984E-9342-C5105DC73931}"/>
              </a:ext>
            </a:extLst>
          </p:cNvPr>
          <p:cNvSpPr/>
          <p:nvPr/>
        </p:nvSpPr>
        <p:spPr>
          <a:xfrm rot="10800000">
            <a:off x="9783635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7826320-7AEA-9049-8FC1-6EC17877FCEB}"/>
              </a:ext>
            </a:extLst>
          </p:cNvPr>
          <p:cNvCxnSpPr>
            <a:cxnSpLocks/>
          </p:cNvCxnSpPr>
          <p:nvPr/>
        </p:nvCxnSpPr>
        <p:spPr>
          <a:xfrm>
            <a:off x="3354091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47094D-02C2-3947-9019-598EFCA8FFDB}"/>
              </a:ext>
            </a:extLst>
          </p:cNvPr>
          <p:cNvCxnSpPr>
            <a:cxnSpLocks/>
          </p:cNvCxnSpPr>
          <p:nvPr/>
        </p:nvCxnSpPr>
        <p:spPr>
          <a:xfrm flipH="1">
            <a:off x="8215235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5CB1E145-3CB3-504B-828E-CF9615CDE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16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90E536B-D65E-9E4E-A87F-BA613F8F7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5484" y="3020200"/>
            <a:ext cx="1879600" cy="266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935B17B-B4D0-CD4E-94C6-ED62515ABF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462" y="1426028"/>
            <a:ext cx="1879600" cy="2667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7E912AA7-C4D0-FB4F-8F6F-29A70BD93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862" y="1705428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516AE6DA-E95B-A44E-AEA0-1D9FCA84B6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5462" y="676728"/>
            <a:ext cx="20320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A123331-F1B9-8F49-B657-6E5F6B2DD2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7512" y="1381578"/>
            <a:ext cx="2082800" cy="3175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FA21B48-6C44-304A-8DA9-E01281727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54362" y="3331028"/>
            <a:ext cx="5181600" cy="419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4B55323-11F9-2945-8FD8-4040F18452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0600" y="3789135"/>
            <a:ext cx="23114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1DAAF1C2-4CA9-2D48-AC7C-DC40C6AFBF6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7047" y="3740150"/>
            <a:ext cx="2501900" cy="292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AA0439D-8688-3F4F-8B9B-00BF6D35812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868807" y="2433865"/>
            <a:ext cx="2578100" cy="292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6886B5-40C9-3A4B-8F00-678E2536E0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46528" y="2074636"/>
            <a:ext cx="23876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7762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642964" y="6277835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chap7_fundamental_subspace_2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2F1238-25B2-F243-885B-2CA803A8B9F2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C3D3009D-5CC6-1D49-B5A1-7D45DFCA735E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03D0E55-1478-6748-A49F-E9F4F72E80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1C224DE-CDB3-6448-8FCB-63989A551F3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79132A1-B839-D14B-A5B8-8C89A066D0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E6E4A0A-E265-3F4D-BFC5-6B4251C06143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2ECC608-A2D6-E445-99BF-162ED25646C7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58EB1F2-C97C-464A-B882-9C4B5283DD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A185214-7A51-3C4E-BAAA-6D92B83FB1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B7CFDCD0-8941-B94F-94AA-6D38100A5D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8613029-AFE7-0544-ADB5-EC4314BA2B2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8566DD-F14E-CC4E-BF90-D3F889494EC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8988CD7-81D6-7B4E-9999-8492D3AEEAD1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93C976-3CE1-8342-80AE-3A65D0CAFD4D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0FB3535A-E13D-8046-B59C-AC31847F2434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11EFF44D-8E1C-2A40-ABFA-03F75DCE23F8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4DA48BA3-A137-684D-82BA-1DCF94C4DE81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35508DE6-FEA9-884C-816E-E500CD1B7D2D}"/>
              </a:ext>
            </a:extLst>
          </p:cNvPr>
          <p:cNvSpPr/>
          <p:nvPr/>
        </p:nvSpPr>
        <p:spPr>
          <a:xfrm rot="10800000">
            <a:off x="9932923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90406F2-24A2-7441-B995-9714F113C7E1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3D5861-664D-1842-9BA2-BE035984BB5E}"/>
              </a:ext>
            </a:extLst>
          </p:cNvPr>
          <p:cNvCxnSpPr>
            <a:cxnSpLocks/>
          </p:cNvCxnSpPr>
          <p:nvPr/>
        </p:nvCxnSpPr>
        <p:spPr>
          <a:xfrm flipH="1">
            <a:off x="8364523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1C1B5637-0DAD-C94B-A515-0DDABCAD4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CC7CE29-1474-8F4F-B2F8-608F0FE5B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4772" y="3020200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916EDCF-75FF-594F-B8E7-B1B190F9B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9274685-31D2-974D-872B-0D31F84D4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3FD2E57-3FD1-0341-9C98-E64E6C421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D7A7C73-3676-994F-8CF4-976E0B5684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DCE224BB-A701-D146-9F8E-219913A825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7200" y="4883150"/>
            <a:ext cx="4572000" cy="292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F17272A-1595-7047-A767-8D1F975097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BB4DAB5F-5636-974D-8B72-9F46D85B46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A55E97F9-198D-8648-97BF-DC823EBB704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7C9ED8D6-D9CC-A14F-819A-7E295C0C193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17365" y="2384878"/>
            <a:ext cx="1231900" cy="29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83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12435" y="6163534"/>
            <a:ext cx="328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chap7_fundamental_subspace_3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0947F37-7640-1140-BD43-F703B94962FB}"/>
              </a:ext>
            </a:extLst>
          </p:cNvPr>
          <p:cNvCxnSpPr>
            <a:cxnSpLocks/>
          </p:cNvCxnSpPr>
          <p:nvPr/>
        </p:nvCxnSpPr>
        <p:spPr>
          <a:xfrm>
            <a:off x="2035891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DD1A5682-9D22-5C43-8D15-ED10D0A53286}"/>
              </a:ext>
            </a:extLst>
          </p:cNvPr>
          <p:cNvGrpSpPr/>
          <p:nvPr/>
        </p:nvGrpSpPr>
        <p:grpSpPr>
          <a:xfrm>
            <a:off x="2843199" y="1264103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46810A18-CE70-2E46-B187-788BFAD28A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D623B99-85F4-ED48-B5DB-B04293634B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DCD9A4B-2D41-A247-8593-72122D43D8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87F76A8-6BE0-794B-B01B-D8893FF46F30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AB351B1-2408-AC42-8AED-AADA08AD8C60}"/>
              </a:ext>
            </a:extLst>
          </p:cNvPr>
          <p:cNvGrpSpPr/>
          <p:nvPr/>
        </p:nvGrpSpPr>
        <p:grpSpPr>
          <a:xfrm>
            <a:off x="9078347" y="2019062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4CEFCA9C-2089-F84E-BDFA-ADAA98E37A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FF1F9B2-614F-4F43-8F28-6DB00F5E0EA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6D9724A-9518-B640-A6C2-18645B1DDE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FAA25C07-C9A0-9B41-B1CA-1416EB5BB21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C6CB042-07F2-B74C-B8E5-55A420C2AAF5}"/>
              </a:ext>
            </a:extLst>
          </p:cNvPr>
          <p:cNvCxnSpPr>
            <a:cxnSpLocks/>
          </p:cNvCxnSpPr>
          <p:nvPr/>
        </p:nvCxnSpPr>
        <p:spPr>
          <a:xfrm>
            <a:off x="3082813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6F4F323-524D-6D4C-A75A-5E2E8A117D89}"/>
              </a:ext>
            </a:extLst>
          </p:cNvPr>
          <p:cNvCxnSpPr>
            <a:cxnSpLocks/>
          </p:cNvCxnSpPr>
          <p:nvPr/>
        </p:nvCxnSpPr>
        <p:spPr>
          <a:xfrm flipV="1">
            <a:off x="3080538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EE382B1-858F-D243-A630-29DB1C6A1F97}"/>
              </a:ext>
            </a:extLst>
          </p:cNvPr>
          <p:cNvCxnSpPr>
            <a:cxnSpLocks/>
          </p:cNvCxnSpPr>
          <p:nvPr/>
        </p:nvCxnSpPr>
        <p:spPr>
          <a:xfrm>
            <a:off x="3080538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681B44B3-28B4-3C41-93C1-22B6CE9D60A3}"/>
              </a:ext>
            </a:extLst>
          </p:cNvPr>
          <p:cNvSpPr/>
          <p:nvPr/>
        </p:nvSpPr>
        <p:spPr>
          <a:xfrm>
            <a:off x="2515806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BB55016-A293-FF48-9E90-46F1A126FB9A}"/>
              </a:ext>
            </a:extLst>
          </p:cNvPr>
          <p:cNvSpPr/>
          <p:nvPr/>
        </p:nvSpPr>
        <p:spPr>
          <a:xfrm>
            <a:off x="2519120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05F5F4CD-0C3C-1049-92E8-3D133314BAE3}"/>
              </a:ext>
            </a:extLst>
          </p:cNvPr>
          <p:cNvSpPr/>
          <p:nvPr/>
        </p:nvSpPr>
        <p:spPr>
          <a:xfrm rot="10800000">
            <a:off x="9519581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A79D99D-E3F6-9246-8F91-494D0EFC2773}"/>
              </a:ext>
            </a:extLst>
          </p:cNvPr>
          <p:cNvSpPr/>
          <p:nvPr/>
        </p:nvSpPr>
        <p:spPr>
          <a:xfrm rot="10800000">
            <a:off x="9522894" y="2019063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5DF0760-F3DA-8642-9B1F-1D2E10F38B95}"/>
              </a:ext>
            </a:extLst>
          </p:cNvPr>
          <p:cNvCxnSpPr>
            <a:cxnSpLocks/>
          </p:cNvCxnSpPr>
          <p:nvPr/>
        </p:nvCxnSpPr>
        <p:spPr>
          <a:xfrm>
            <a:off x="3093350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895A2E3-C0AA-8B43-AA53-B15616DA2CC7}"/>
              </a:ext>
            </a:extLst>
          </p:cNvPr>
          <p:cNvCxnSpPr>
            <a:cxnSpLocks/>
          </p:cNvCxnSpPr>
          <p:nvPr/>
        </p:nvCxnSpPr>
        <p:spPr>
          <a:xfrm flipH="1">
            <a:off x="7954494" y="2034280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84BE0E70-3E94-0E4D-A533-A735B4101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75" y="2937248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55CC29B-4A1C-1F47-ACD2-03FF765C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115" y="3069186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6F9C8BF-9BC6-A148-B0F2-408786163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721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9A56AA4-4ED5-7848-8BAD-FE4E19C88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121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60E6A2C-38EF-CB45-9182-2689D7861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4721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A421590-CEF8-8447-A8FB-BA396A3AFA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76771" y="1381578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70C6826-CF9E-694E-B174-D53C2EB8F2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171" y="4883150"/>
            <a:ext cx="4572000" cy="2921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80847967-9FEC-4D49-9671-0B530124B5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18435" y="3801836"/>
            <a:ext cx="23241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A5F8C36-FBD7-C248-9994-4419E3D869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69450" y="2433865"/>
            <a:ext cx="2552700" cy="2921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03B6A7B-9821-0A42-8678-1FFD8CFEFD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3756478"/>
            <a:ext cx="2489200" cy="2921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05E0B52-44F0-9B49-A4E7-C725E0B54A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0499" y="2071007"/>
            <a:ext cx="2336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526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chap7_svd_1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AD738A5-3A72-364A-8BBA-03DB7494B168}"/>
              </a:ext>
            </a:extLst>
          </p:cNvPr>
          <p:cNvCxnSpPr>
            <a:cxnSpLocks/>
          </p:cNvCxnSpPr>
          <p:nvPr/>
        </p:nvCxnSpPr>
        <p:spPr>
          <a:xfrm>
            <a:off x="2105741" y="4372013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0A28D9AD-6FFA-7E40-8029-2ACA0C06127C}"/>
              </a:ext>
            </a:extLst>
          </p:cNvPr>
          <p:cNvGrpSpPr/>
          <p:nvPr/>
        </p:nvGrpSpPr>
        <p:grpSpPr>
          <a:xfrm>
            <a:off x="2913049" y="902596"/>
            <a:ext cx="331090" cy="3473450"/>
            <a:chOff x="2535678" y="1819275"/>
            <a:chExt cx="331090" cy="3473450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437AF21-92AF-D345-A6A7-602B5C99B2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19E0EEB-14FE-5349-BEEF-85EB96DAEBE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0DC8D68-2837-DB4A-B3A5-85422E189D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77F6DBF-A6B7-8544-BDD4-DAB7ABCFE4A2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70ED44B-F723-3D42-831F-20117DB87CC1}"/>
              </a:ext>
            </a:extLst>
          </p:cNvPr>
          <p:cNvGrpSpPr/>
          <p:nvPr/>
        </p:nvGrpSpPr>
        <p:grpSpPr>
          <a:xfrm>
            <a:off x="9148197" y="1657555"/>
            <a:ext cx="331090" cy="2721803"/>
            <a:chOff x="2535678" y="1819275"/>
            <a:chExt cx="331090" cy="3473450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7DF4260-3DE7-804C-AE03-46A89E5D3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146D54D-4E86-1B49-A2F8-41092D00E5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975FC98-FD79-0249-85F1-4C1B94FA9E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89149439-7C33-4B4A-BB18-CB4E785995C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40EAB4B-E3D2-294C-8B94-56940900958F}"/>
              </a:ext>
            </a:extLst>
          </p:cNvPr>
          <p:cNvCxnSpPr>
            <a:cxnSpLocks/>
          </p:cNvCxnSpPr>
          <p:nvPr/>
        </p:nvCxnSpPr>
        <p:spPr>
          <a:xfrm>
            <a:off x="3152663" y="916509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4DE98C-64BE-E842-BBE5-FF3911028177}"/>
              </a:ext>
            </a:extLst>
          </p:cNvPr>
          <p:cNvCxnSpPr>
            <a:cxnSpLocks/>
          </p:cNvCxnSpPr>
          <p:nvPr/>
        </p:nvCxnSpPr>
        <p:spPr>
          <a:xfrm flipV="1">
            <a:off x="3150388" y="1667495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BA57414-28E2-7D47-8FE2-8993456A7B73}"/>
              </a:ext>
            </a:extLst>
          </p:cNvPr>
          <p:cNvCxnSpPr>
            <a:cxnSpLocks/>
          </p:cNvCxnSpPr>
          <p:nvPr/>
        </p:nvCxnSpPr>
        <p:spPr>
          <a:xfrm>
            <a:off x="3150388" y="2803869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Left Brace 18">
            <a:extLst>
              <a:ext uri="{FF2B5EF4-FFF2-40B4-BE49-F238E27FC236}">
                <a16:creationId xmlns:a16="http://schemas.microsoft.com/office/drawing/2014/main" id="{9E74AA7F-D2EA-0346-A44C-F2D4E3F1881A}"/>
              </a:ext>
            </a:extLst>
          </p:cNvPr>
          <p:cNvSpPr/>
          <p:nvPr/>
        </p:nvSpPr>
        <p:spPr>
          <a:xfrm>
            <a:off x="2585656" y="2800556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B90BBDE0-16C6-6A4E-98F4-D924B19E3662}"/>
              </a:ext>
            </a:extLst>
          </p:cNvPr>
          <p:cNvSpPr/>
          <p:nvPr/>
        </p:nvSpPr>
        <p:spPr>
          <a:xfrm>
            <a:off x="2588970" y="912122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B241110D-0E4B-3347-96D3-9553E79C174E}"/>
              </a:ext>
            </a:extLst>
          </p:cNvPr>
          <p:cNvSpPr/>
          <p:nvPr/>
        </p:nvSpPr>
        <p:spPr>
          <a:xfrm rot="10800000">
            <a:off x="9589431" y="2790617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14DB9FC-B5ED-E04C-8993-49C1DA21809D}"/>
              </a:ext>
            </a:extLst>
          </p:cNvPr>
          <p:cNvSpPr/>
          <p:nvPr/>
        </p:nvSpPr>
        <p:spPr>
          <a:xfrm rot="10800000">
            <a:off x="9592744" y="1657556"/>
            <a:ext cx="147288" cy="111455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3FD5A8-F0CD-6147-BCFA-0A96D9C1DAAD}"/>
              </a:ext>
            </a:extLst>
          </p:cNvPr>
          <p:cNvCxnSpPr>
            <a:cxnSpLocks/>
          </p:cNvCxnSpPr>
          <p:nvPr/>
        </p:nvCxnSpPr>
        <p:spPr>
          <a:xfrm>
            <a:off x="3149600" y="920750"/>
            <a:ext cx="2226491" cy="6822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3822EA6-F046-0246-9F52-E5D776FDA882}"/>
              </a:ext>
            </a:extLst>
          </p:cNvPr>
          <p:cNvCxnSpPr>
            <a:cxnSpLocks/>
          </p:cNvCxnSpPr>
          <p:nvPr/>
        </p:nvCxnSpPr>
        <p:spPr>
          <a:xfrm flipH="1">
            <a:off x="8024344" y="1672773"/>
            <a:ext cx="1209760" cy="21848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43F87A17-4E44-9147-B36F-C4683CC75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25" y="2575741"/>
            <a:ext cx="1879600" cy="2667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E92FB12-24E4-A448-9106-17796E3C0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3965" y="2707679"/>
            <a:ext cx="1879600" cy="2667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CA2287D-3FCB-D040-8120-02C5D06B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0571" y="1064521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1C5D630-16E1-D944-A8DE-A8442687D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5971" y="1343921"/>
            <a:ext cx="20828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7275CD-AE9D-F241-84C1-2E6906CE68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04571" y="315221"/>
            <a:ext cx="2032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A0F5720-FDA1-7540-A7FB-39E8005CAC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621" y="1020071"/>
            <a:ext cx="2082800" cy="317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308EBC5-5404-3F4A-B750-BFE82FD1D0D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8285" y="3440329"/>
            <a:ext cx="2324100" cy="2667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620F3C7-2D68-7746-AA03-28D20AE3D6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9300" y="2072358"/>
            <a:ext cx="2552700" cy="2921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E0C1642-0308-944B-995C-B9703F313870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850" y="3394971"/>
            <a:ext cx="24892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84E967E4-91A6-4B4E-A405-C24A1870601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0349" y="1709500"/>
            <a:ext cx="2336800" cy="266700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1D13EF0D-C1F2-F74E-AAF2-EE98AF40452E}"/>
              </a:ext>
            </a:extLst>
          </p:cNvPr>
          <p:cNvGrpSpPr/>
          <p:nvPr/>
        </p:nvGrpSpPr>
        <p:grpSpPr>
          <a:xfrm>
            <a:off x="6217155" y="3955312"/>
            <a:ext cx="383671" cy="1937413"/>
            <a:chOff x="2535678" y="1819275"/>
            <a:chExt cx="304218" cy="3473450"/>
          </a:xfrm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AF40B17-FD1F-4346-B0EC-0381F88693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3CC0D56E-A794-184C-8FEC-C71D3EE73C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167A7AEF-096B-984E-8DF5-7C93A38A39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417421AB-47FD-D24C-852A-5D4861FFAF0B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04218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1566AC-ED77-6C47-B896-1C490A065D3B}"/>
              </a:ext>
            </a:extLst>
          </p:cNvPr>
          <p:cNvCxnSpPr>
            <a:cxnSpLocks/>
          </p:cNvCxnSpPr>
          <p:nvPr/>
        </p:nvCxnSpPr>
        <p:spPr>
          <a:xfrm flipV="1">
            <a:off x="6521450" y="4368800"/>
            <a:ext cx="2870200" cy="15144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81441E7-54F9-4F47-A3C1-EE31A3B202CC}"/>
              </a:ext>
            </a:extLst>
          </p:cNvPr>
          <p:cNvCxnSpPr>
            <a:cxnSpLocks/>
          </p:cNvCxnSpPr>
          <p:nvPr/>
        </p:nvCxnSpPr>
        <p:spPr>
          <a:xfrm>
            <a:off x="3062177" y="4359349"/>
            <a:ext cx="3271948" cy="152075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3FDA1BE-AD92-B640-BF90-7203CEC49AA2}"/>
              </a:ext>
            </a:extLst>
          </p:cNvPr>
          <p:cNvCxnSpPr>
            <a:cxnSpLocks/>
          </p:cNvCxnSpPr>
          <p:nvPr/>
        </p:nvCxnSpPr>
        <p:spPr>
          <a:xfrm flipV="1">
            <a:off x="6530975" y="1679944"/>
            <a:ext cx="2825676" cy="227928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844280E9-A6E7-994C-9564-7755F884CA38}"/>
              </a:ext>
            </a:extLst>
          </p:cNvPr>
          <p:cNvCxnSpPr>
            <a:cxnSpLocks/>
          </p:cNvCxnSpPr>
          <p:nvPr/>
        </p:nvCxnSpPr>
        <p:spPr>
          <a:xfrm flipH="1">
            <a:off x="8001000" y="1666875"/>
            <a:ext cx="1374775" cy="110172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00A2E5-7690-6740-AB8E-1DAEC7B4F476}"/>
              </a:ext>
            </a:extLst>
          </p:cNvPr>
          <p:cNvCxnSpPr>
            <a:cxnSpLocks/>
          </p:cNvCxnSpPr>
          <p:nvPr/>
        </p:nvCxnSpPr>
        <p:spPr>
          <a:xfrm>
            <a:off x="3025775" y="930275"/>
            <a:ext cx="3302000" cy="302577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8D1EE36F-0D7B-314D-8002-B8F392075642}"/>
              </a:ext>
            </a:extLst>
          </p:cNvPr>
          <p:cNvCxnSpPr>
            <a:cxnSpLocks/>
          </p:cNvCxnSpPr>
          <p:nvPr/>
        </p:nvCxnSpPr>
        <p:spPr>
          <a:xfrm>
            <a:off x="3019425" y="920750"/>
            <a:ext cx="1511300" cy="13843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97CD342D-15C9-764F-8BEF-A34FF1572FF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01907" y="3414676"/>
            <a:ext cx="711200" cy="241300"/>
          </a:xfrm>
          <a:prstGeom prst="rect">
            <a:avLst/>
          </a:prstGeom>
        </p:spPr>
      </p:pic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2D332F20-233D-D147-9FED-1BAA0C9C9490}"/>
              </a:ext>
            </a:extLst>
          </p:cNvPr>
          <p:cNvCxnSpPr>
            <a:cxnSpLocks/>
          </p:cNvCxnSpPr>
          <p:nvPr/>
        </p:nvCxnSpPr>
        <p:spPr>
          <a:xfrm flipV="1">
            <a:off x="6534150" y="2803525"/>
            <a:ext cx="2708275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8BECB0DD-69D3-504C-AF15-098B83763361}"/>
              </a:ext>
            </a:extLst>
          </p:cNvPr>
          <p:cNvCxnSpPr>
            <a:cxnSpLocks/>
          </p:cNvCxnSpPr>
          <p:nvPr/>
        </p:nvCxnSpPr>
        <p:spPr>
          <a:xfrm flipV="1">
            <a:off x="6502400" y="3330575"/>
            <a:ext cx="1498600" cy="6572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1BF2CE5C-35D0-9F4C-A69A-0844312F6B28}"/>
              </a:ext>
            </a:extLst>
          </p:cNvPr>
          <p:cNvCxnSpPr>
            <a:cxnSpLocks/>
          </p:cNvCxnSpPr>
          <p:nvPr/>
        </p:nvCxnSpPr>
        <p:spPr>
          <a:xfrm>
            <a:off x="3162300" y="2809875"/>
            <a:ext cx="3175000" cy="115252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45108C98-822E-664D-A0C4-472078433504}"/>
              </a:ext>
            </a:extLst>
          </p:cNvPr>
          <p:cNvCxnSpPr>
            <a:cxnSpLocks/>
          </p:cNvCxnSpPr>
          <p:nvPr/>
        </p:nvCxnSpPr>
        <p:spPr>
          <a:xfrm flipH="1" flipV="1">
            <a:off x="4778375" y="3397250"/>
            <a:ext cx="1565276" cy="59055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Picture 67">
            <a:extLst>
              <a:ext uri="{FF2B5EF4-FFF2-40B4-BE49-F238E27FC236}">
                <a16:creationId xmlns:a16="http://schemas.microsoft.com/office/drawing/2014/main" id="{9880148C-EAD2-1743-A8AB-B2D5F51F62C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760586" y="3635892"/>
            <a:ext cx="711200" cy="2667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D5CAAA0D-0701-FE4B-BA1F-869419E4C7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45918" y="2740838"/>
            <a:ext cx="850900" cy="3556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1AD198-1677-224D-AAD9-2794B569E8F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291862" y="1829982"/>
            <a:ext cx="850900" cy="3556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454B0EE1-2BCB-D04F-BA84-7277E5263FF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972640" y="3891073"/>
            <a:ext cx="6731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0567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549BE59-0ABC-434E-956E-68DFEF6C142E}"/>
              </a:ext>
            </a:extLst>
          </p:cNvPr>
          <p:cNvSpPr txBox="1"/>
          <p:nvPr/>
        </p:nvSpPr>
        <p:spPr>
          <a:xfrm>
            <a:off x="8916593" y="6212521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chap7_svd_2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3F9889D-8A6A-6A45-BE85-E9FDBC21A94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56224610-6A7E-F948-BD92-09E17AF17DBE}"/>
              </a:ext>
            </a:extLst>
          </p:cNvPr>
          <p:cNvGrpSpPr/>
          <p:nvPr/>
        </p:nvGrpSpPr>
        <p:grpSpPr>
          <a:xfrm>
            <a:off x="3253227" y="3147237"/>
            <a:ext cx="383107" cy="1590316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8868891C-1D63-2B42-97F1-FDB078BF69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5E8CE20-8F83-F143-ABD4-50F6BD7A293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81EDCC9-74CA-A049-8703-64D9FFE5DA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9E92879-19E8-C144-82A6-FF7228587F87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EA4AAB4-FEB7-1E4B-B788-48708720D780}"/>
              </a:ext>
            </a:extLst>
          </p:cNvPr>
          <p:cNvGrpSpPr/>
          <p:nvPr/>
        </p:nvGrpSpPr>
        <p:grpSpPr>
          <a:xfrm>
            <a:off x="9488376" y="2019062"/>
            <a:ext cx="331090" cy="272180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8102D9B-2512-094E-9FF8-A5705A3915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38701DC5-3A7C-2245-8EA6-A43F927696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1A98B54-3A5D-9347-9181-493A18889E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B3CC855-742F-4D45-943C-BAC999E1059D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1BE0FBD-A40B-264E-B2E8-FA6798589B0B}"/>
              </a:ext>
            </a:extLst>
          </p:cNvPr>
          <p:cNvCxnSpPr>
            <a:cxnSpLocks/>
          </p:cNvCxnSpPr>
          <p:nvPr/>
        </p:nvCxnSpPr>
        <p:spPr>
          <a:xfrm>
            <a:off x="3444949" y="3152124"/>
            <a:ext cx="6138305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AE94C3F-580C-9447-BC84-BFB8B169FB26}"/>
              </a:ext>
            </a:extLst>
          </p:cNvPr>
          <p:cNvCxnSpPr>
            <a:cxnSpLocks/>
          </p:cNvCxnSpPr>
          <p:nvPr/>
        </p:nvCxnSpPr>
        <p:spPr>
          <a:xfrm flipV="1">
            <a:off x="3490567" y="2029002"/>
            <a:ext cx="6102626" cy="1123122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5ECA8AC-9690-4043-AEE1-5617B5368B92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80A17188-D3EC-DE40-8EFD-F84BDD0CDDB5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A9FCCE33-BB36-8742-8070-B781E4F8F87C}"/>
              </a:ext>
            </a:extLst>
          </p:cNvPr>
          <p:cNvSpPr/>
          <p:nvPr/>
        </p:nvSpPr>
        <p:spPr>
          <a:xfrm rot="10800000">
            <a:off x="9929610" y="2041451"/>
            <a:ext cx="128790" cy="268905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7C0D1DA-9157-FC40-8059-042406988631}"/>
              </a:ext>
            </a:extLst>
          </p:cNvPr>
          <p:cNvCxnSpPr>
            <a:cxnSpLocks/>
          </p:cNvCxnSpPr>
          <p:nvPr/>
        </p:nvCxnSpPr>
        <p:spPr>
          <a:xfrm>
            <a:off x="3545910" y="3150129"/>
            <a:ext cx="221693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631159-196B-CA4C-9136-498A5661E329}"/>
              </a:ext>
            </a:extLst>
          </p:cNvPr>
          <p:cNvCxnSpPr>
            <a:cxnSpLocks/>
          </p:cNvCxnSpPr>
          <p:nvPr/>
        </p:nvCxnSpPr>
        <p:spPr>
          <a:xfrm flipH="1">
            <a:off x="7868093" y="2034280"/>
            <a:ext cx="1706190" cy="34741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1DE76ED3-5D8F-2140-9084-B3DCF44B6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508" y="329735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89C77A5-BDC2-E842-A6C0-7B64E2291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6150" y="1705428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CC218844-647C-7B4E-863B-083C80878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9811" y="2484262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E6C01920-2BD0-A544-84C0-7FCEAB7C8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0" y="1381578"/>
            <a:ext cx="2082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7D66A81-1B88-5446-8B6A-0F18DE14A5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7B03F9FE-CAD0-0F44-B665-31E346262C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09939" y="3229640"/>
            <a:ext cx="520700" cy="228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383BF7C-4E19-3A4A-9AFB-1027993700A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844" y="4965109"/>
            <a:ext cx="2819400" cy="330200"/>
          </a:xfrm>
          <a:prstGeom prst="rect">
            <a:avLst/>
          </a:prstGeom>
        </p:spPr>
      </p:pic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03ACC74-AC67-D042-BC06-AC0BAC76284E}"/>
              </a:ext>
            </a:extLst>
          </p:cNvPr>
          <p:cNvCxnSpPr>
            <a:cxnSpLocks/>
          </p:cNvCxnSpPr>
          <p:nvPr/>
        </p:nvCxnSpPr>
        <p:spPr>
          <a:xfrm flipH="1">
            <a:off x="4508205" y="5121267"/>
            <a:ext cx="100798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318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85598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71287" y="1705234"/>
            <a:ext cx="0" cy="2419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7F83539-B407-2445-ADD6-F360C6FB2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532" y="3645845"/>
            <a:ext cx="1930400" cy="266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8B85F3B-6C89-5B48-A44E-F84824483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153" y="1651675"/>
            <a:ext cx="1930400" cy="266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373549"/>
            <a:ext cx="1520758" cy="122875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1533727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19C006D4-D0E4-1947-B26A-5A4F5CEF0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4834" y="2130493"/>
            <a:ext cx="1828800" cy="1651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2B5B2D-2091-7949-8689-79714FB7F7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744" y="3704212"/>
            <a:ext cx="2082800" cy="266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B2D7B24-3A67-444B-9389-2919AF498F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7995" y="2828723"/>
            <a:ext cx="1879600" cy="2667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chap2_projection1</a:t>
            </a:r>
          </a:p>
        </p:txBody>
      </p:sp>
    </p:spTree>
    <p:extLst>
      <p:ext uri="{BB962C8B-B14F-4D97-AF65-F5344CB8AC3E}">
        <p14:creationId xmlns:p14="http://schemas.microsoft.com/office/powerpoint/2010/main" val="84854549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9EE1C38-5F61-9F4F-8A19-1E84E12AB3FE}"/>
              </a:ext>
            </a:extLst>
          </p:cNvPr>
          <p:cNvSpPr txBox="1"/>
          <p:nvPr/>
        </p:nvSpPr>
        <p:spPr>
          <a:xfrm>
            <a:off x="8965578" y="6310492"/>
            <a:ext cx="1411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chap7_svd_3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80A5BA-1E85-F444-A450-4DCFC410C7C3}"/>
              </a:ext>
            </a:extLst>
          </p:cNvPr>
          <p:cNvCxnSpPr>
            <a:cxnSpLocks/>
          </p:cNvCxnSpPr>
          <p:nvPr/>
        </p:nvCxnSpPr>
        <p:spPr>
          <a:xfrm>
            <a:off x="2445920" y="4733520"/>
            <a:ext cx="800875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2DE28D50-BEEB-E446-B219-219BB54A5A2A}"/>
              </a:ext>
            </a:extLst>
          </p:cNvPr>
          <p:cNvGrpSpPr/>
          <p:nvPr/>
        </p:nvGrpSpPr>
        <p:grpSpPr>
          <a:xfrm>
            <a:off x="3253228" y="1264103"/>
            <a:ext cx="331090" cy="3473450"/>
            <a:chOff x="2535678" y="1819275"/>
            <a:chExt cx="331090" cy="34734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CF8B8271-9D3D-7B44-B82F-4FD2A6C609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87CA3E1-F4C2-2848-8E37-4B8FBE955E7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DF78056-30BD-B543-919E-D99D2D5937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8D875E1-A042-1946-804A-96C17CEAC70E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BD77C95-B4FE-0642-BB3F-C8F157A5F43E}"/>
              </a:ext>
            </a:extLst>
          </p:cNvPr>
          <p:cNvGrpSpPr/>
          <p:nvPr/>
        </p:nvGrpSpPr>
        <p:grpSpPr>
          <a:xfrm>
            <a:off x="9537362" y="3151414"/>
            <a:ext cx="341424" cy="1573123"/>
            <a:chOff x="2535678" y="1819275"/>
            <a:chExt cx="331090" cy="34734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29AC7303-C7C9-4746-B507-FCA041C53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46889" y="1828800"/>
              <a:ext cx="0" cy="346392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5D7806F-C8D4-F844-9BDF-FE825F35BF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00433" y="1822450"/>
              <a:ext cx="0" cy="346212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C64C8FF-06F5-3B4E-B66B-4CB0065860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62218" y="1819275"/>
              <a:ext cx="0" cy="3470275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497D939-698F-9F4A-A773-7BE36E82CD9F}"/>
                </a:ext>
              </a:extLst>
            </p:cNvPr>
            <p:cNvCxnSpPr>
              <a:cxnSpLocks/>
            </p:cNvCxnSpPr>
            <p:nvPr/>
          </p:nvCxnSpPr>
          <p:spPr>
            <a:xfrm>
              <a:off x="2535678" y="1823737"/>
              <a:ext cx="331090" cy="0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970EEFE-3D50-AD48-81A2-F2F2184BF8F7}"/>
              </a:ext>
            </a:extLst>
          </p:cNvPr>
          <p:cNvCxnSpPr>
            <a:cxnSpLocks/>
          </p:cNvCxnSpPr>
          <p:nvPr/>
        </p:nvCxnSpPr>
        <p:spPr>
          <a:xfrm>
            <a:off x="3492842" y="1278016"/>
            <a:ext cx="6090412" cy="187410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C3D7508-DE01-DD4C-B61B-1E5FBE5C154B}"/>
              </a:ext>
            </a:extLst>
          </p:cNvPr>
          <p:cNvCxnSpPr>
            <a:cxnSpLocks/>
          </p:cNvCxnSpPr>
          <p:nvPr/>
        </p:nvCxnSpPr>
        <p:spPr>
          <a:xfrm>
            <a:off x="3490567" y="3165376"/>
            <a:ext cx="609268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0D9EF1D7-9DD2-894E-B0CD-ADDBCA359AF6}"/>
              </a:ext>
            </a:extLst>
          </p:cNvPr>
          <p:cNvSpPr/>
          <p:nvPr/>
        </p:nvSpPr>
        <p:spPr>
          <a:xfrm>
            <a:off x="2925835" y="3162063"/>
            <a:ext cx="187045" cy="1561817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C6825DA0-F34D-BA43-A18E-596DA5B7B84D}"/>
              </a:ext>
            </a:extLst>
          </p:cNvPr>
          <p:cNvSpPr/>
          <p:nvPr/>
        </p:nvSpPr>
        <p:spPr>
          <a:xfrm>
            <a:off x="2929149" y="1273629"/>
            <a:ext cx="163853" cy="187324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Left Brace 21">
            <a:extLst>
              <a:ext uri="{FF2B5EF4-FFF2-40B4-BE49-F238E27FC236}">
                <a16:creationId xmlns:a16="http://schemas.microsoft.com/office/drawing/2014/main" id="{04EACA68-CEF3-3046-9FDF-2B9CE3A7F350}"/>
              </a:ext>
            </a:extLst>
          </p:cNvPr>
          <p:cNvSpPr/>
          <p:nvPr/>
        </p:nvSpPr>
        <p:spPr>
          <a:xfrm rot="10800000">
            <a:off x="9929610" y="3152124"/>
            <a:ext cx="160540" cy="1578384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3F793C-1222-2B4F-888E-A99A50E8BDB8}"/>
              </a:ext>
            </a:extLst>
          </p:cNvPr>
          <p:cNvCxnSpPr>
            <a:cxnSpLocks/>
          </p:cNvCxnSpPr>
          <p:nvPr/>
        </p:nvCxnSpPr>
        <p:spPr>
          <a:xfrm>
            <a:off x="3503379" y="1278799"/>
            <a:ext cx="2212891" cy="68570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FB6C6C2-4B54-414D-9440-5A03C06F3A75}"/>
              </a:ext>
            </a:extLst>
          </p:cNvPr>
          <p:cNvCxnSpPr>
            <a:cxnSpLocks/>
          </p:cNvCxnSpPr>
          <p:nvPr/>
        </p:nvCxnSpPr>
        <p:spPr>
          <a:xfrm flipH="1">
            <a:off x="7788729" y="3160951"/>
            <a:ext cx="181821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064FCE32-DD03-E243-84F8-16B22FF96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04" y="2937248"/>
            <a:ext cx="1879600" cy="2667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F34096E-ED9E-EC43-BE24-7C82B022A9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750" y="1426028"/>
            <a:ext cx="1879600" cy="2667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9B9E79E-04DB-1F49-B427-0362AD11F7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8422" y="3289299"/>
            <a:ext cx="20828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32BA011-8331-854C-973D-774CE1EB61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4750" y="676728"/>
            <a:ext cx="20320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7C4057FC-2000-9F4B-A3F2-42691DF41F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9071" y="2606221"/>
            <a:ext cx="2082800" cy="317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8795AB8-65FD-D144-AE36-29590C07B1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8400" y="3801836"/>
            <a:ext cx="990600" cy="2667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A8A6C00B-C6CA-B440-97F7-BA3E81364E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6593" y="3740150"/>
            <a:ext cx="1181100" cy="2921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9F31E20-CFC0-6549-A7F6-37C91B6CDF0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89100" y="2071007"/>
            <a:ext cx="1041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8586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D05E24-C8DF-094B-A539-87BE18703B1E}"/>
              </a:ext>
            </a:extLst>
          </p:cNvPr>
          <p:cNvSpPr txBox="1"/>
          <p:nvPr/>
        </p:nvSpPr>
        <p:spPr>
          <a:xfrm>
            <a:off x="8965578" y="6310492"/>
            <a:ext cx="2703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chap7_total_least_squares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D86051-5E49-9C4E-BF52-B838856B2141}"/>
              </a:ext>
            </a:extLst>
          </p:cNvPr>
          <p:cNvCxnSpPr>
            <a:cxnSpLocks/>
          </p:cNvCxnSpPr>
          <p:nvPr/>
        </p:nvCxnSpPr>
        <p:spPr>
          <a:xfrm flipV="1">
            <a:off x="6071287" y="2254250"/>
            <a:ext cx="2380563" cy="187027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C2DD4A4C-C74C-AB44-98C0-5CD993A09274}"/>
              </a:ext>
            </a:extLst>
          </p:cNvPr>
          <p:cNvSpPr/>
          <p:nvPr/>
        </p:nvSpPr>
        <p:spPr>
          <a:xfrm>
            <a:off x="8233971" y="261772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E02F5F-C624-DC40-A926-5A6E811FC66A}"/>
              </a:ext>
            </a:extLst>
          </p:cNvPr>
          <p:cNvSpPr/>
          <p:nvPr/>
        </p:nvSpPr>
        <p:spPr>
          <a:xfrm>
            <a:off x="7730664" y="30390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ED73508-AAF3-5346-A910-86B8662EC933}"/>
              </a:ext>
            </a:extLst>
          </p:cNvPr>
          <p:cNvSpPr/>
          <p:nvPr/>
        </p:nvSpPr>
        <p:spPr>
          <a:xfrm>
            <a:off x="6865887" y="27455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2CAC4C1-2D40-8A42-91BC-7DFC2DA5865D}"/>
              </a:ext>
            </a:extLst>
          </p:cNvPr>
          <p:cNvSpPr/>
          <p:nvPr/>
        </p:nvSpPr>
        <p:spPr>
          <a:xfrm>
            <a:off x="6303751" y="33215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A2C3700-C6AE-E04A-9D43-20790CDE5E31}"/>
              </a:ext>
            </a:extLst>
          </p:cNvPr>
          <p:cNvCxnSpPr>
            <a:cxnSpLocks/>
          </p:cNvCxnSpPr>
          <p:nvPr/>
        </p:nvCxnSpPr>
        <p:spPr>
          <a:xfrm>
            <a:off x="5645150" y="4515414"/>
            <a:ext cx="30289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1A5C8E4-B40A-8B49-B3C7-D5DA1F32E268}"/>
              </a:ext>
            </a:extLst>
          </p:cNvPr>
          <p:cNvCxnSpPr>
            <a:cxnSpLocks/>
          </p:cNvCxnSpPr>
          <p:nvPr/>
        </p:nvCxnSpPr>
        <p:spPr>
          <a:xfrm flipV="1">
            <a:off x="5838375" y="2463800"/>
            <a:ext cx="0" cy="22098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E85F9D9-BFFE-A144-8FDB-26949004602D}"/>
              </a:ext>
            </a:extLst>
          </p:cNvPr>
          <p:cNvCxnSpPr>
            <a:cxnSpLocks/>
            <a:endCxn id="17" idx="4"/>
          </p:cNvCxnSpPr>
          <p:nvPr/>
        </p:nvCxnSpPr>
        <p:spPr>
          <a:xfrm flipV="1">
            <a:off x="6347525" y="3409129"/>
            <a:ext cx="0" cy="496121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F2D4CE6-761A-7B4C-BFFF-56808DDCA1EB}"/>
              </a:ext>
            </a:extLst>
          </p:cNvPr>
          <p:cNvCxnSpPr>
            <a:cxnSpLocks/>
            <a:stCxn id="15" idx="4"/>
          </p:cNvCxnSpPr>
          <p:nvPr/>
        </p:nvCxnSpPr>
        <p:spPr>
          <a:xfrm>
            <a:off x="6909661" y="2833132"/>
            <a:ext cx="0" cy="646668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A439895-DEED-064C-96CF-23F0BE5B28D4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7774438" y="2794000"/>
            <a:ext cx="0" cy="24503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2FC8FAF-3ACD-E442-A2C8-B5EAA19AF863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8277745" y="2387600"/>
            <a:ext cx="0" cy="230127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CF811FF-5355-3447-A069-14100AD933C9}"/>
              </a:ext>
            </a:extLst>
          </p:cNvPr>
          <p:cNvCxnSpPr>
            <a:cxnSpLocks/>
          </p:cNvCxnSpPr>
          <p:nvPr/>
        </p:nvCxnSpPr>
        <p:spPr>
          <a:xfrm flipV="1">
            <a:off x="6344286" y="3905596"/>
            <a:ext cx="0" cy="6092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931EAB0-CE12-0748-9FBD-BA30CB8CCF4D}"/>
              </a:ext>
            </a:extLst>
          </p:cNvPr>
          <p:cNvCxnSpPr>
            <a:cxnSpLocks/>
          </p:cNvCxnSpPr>
          <p:nvPr/>
        </p:nvCxnSpPr>
        <p:spPr>
          <a:xfrm flipV="1">
            <a:off x="6909436" y="3435696"/>
            <a:ext cx="0" cy="10855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D6C5A73-3FC6-ED40-B937-3895369E898B}"/>
              </a:ext>
            </a:extLst>
          </p:cNvPr>
          <p:cNvCxnSpPr>
            <a:cxnSpLocks/>
            <a:endCxn id="11" idx="4"/>
          </p:cNvCxnSpPr>
          <p:nvPr/>
        </p:nvCxnSpPr>
        <p:spPr>
          <a:xfrm flipH="1" flipV="1">
            <a:off x="7774438" y="3126584"/>
            <a:ext cx="4948" cy="138826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5F181E4-C9F6-CF41-97F2-87D79B2680DA}"/>
              </a:ext>
            </a:extLst>
          </p:cNvPr>
          <p:cNvCxnSpPr>
            <a:cxnSpLocks/>
          </p:cNvCxnSpPr>
          <p:nvPr/>
        </p:nvCxnSpPr>
        <p:spPr>
          <a:xfrm flipV="1">
            <a:off x="8281036" y="2711796"/>
            <a:ext cx="0" cy="179670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50D54677-83D4-B64C-9E9B-FEB4C2B6A38B}"/>
              </a:ext>
            </a:extLst>
          </p:cNvPr>
          <p:cNvCxnSpPr>
            <a:cxnSpLocks/>
            <a:endCxn id="17" idx="2"/>
          </p:cNvCxnSpPr>
          <p:nvPr/>
        </p:nvCxnSpPr>
        <p:spPr>
          <a:xfrm>
            <a:off x="5835650" y="3365355"/>
            <a:ext cx="4681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EE5FAAB-767F-3B4A-A061-176377BF2858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5835650" y="2789358"/>
            <a:ext cx="10302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B594C20-5373-6A4B-861D-CA590211F16B}"/>
              </a:ext>
            </a:extLst>
          </p:cNvPr>
          <p:cNvCxnSpPr>
            <a:cxnSpLocks/>
          </p:cNvCxnSpPr>
          <p:nvPr/>
        </p:nvCxnSpPr>
        <p:spPr>
          <a:xfrm>
            <a:off x="5835650" y="3085955"/>
            <a:ext cx="188415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D24B39F-C00E-3746-AD8B-08A052F1BDB6}"/>
              </a:ext>
            </a:extLst>
          </p:cNvPr>
          <p:cNvCxnSpPr>
            <a:cxnSpLocks/>
          </p:cNvCxnSpPr>
          <p:nvPr/>
        </p:nvCxnSpPr>
        <p:spPr>
          <a:xfrm>
            <a:off x="5842000" y="2660505"/>
            <a:ext cx="2398501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6" name="Picture 65">
            <a:extLst>
              <a:ext uri="{FF2B5EF4-FFF2-40B4-BE49-F238E27FC236}">
                <a16:creationId xmlns:a16="http://schemas.microsoft.com/office/drawing/2014/main" id="{8A1390BF-2F88-C54E-B78E-F4AAFC081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8850" y="4584700"/>
            <a:ext cx="685800" cy="19050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38B6D0F8-5A0C-6845-B6C8-746F4DFDD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6700" y="4597400"/>
            <a:ext cx="698500" cy="1905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28774521-1DF5-C744-9A71-15974A0D5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950" y="4591050"/>
            <a:ext cx="698500" cy="19050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B0BDE159-ACFE-6944-9A32-BA202FF05B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1950" y="4616450"/>
            <a:ext cx="698500" cy="1905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D880A64-AD95-1B4C-9592-F3BEFACABF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4950" y="3302000"/>
            <a:ext cx="660400" cy="2032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49D80C4-50DA-FA4E-AC0D-06523DF5E5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1250" y="2698750"/>
            <a:ext cx="673100" cy="2032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71363E2B-D15B-AF44-BD6A-CF87EDC1AE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02250" y="2997200"/>
            <a:ext cx="673100" cy="20320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4E5684E8-A56D-0A4D-A7E3-ACBD07DC65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7800" y="2540000"/>
            <a:ext cx="6731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82626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965578" y="6310492"/>
            <a:ext cx="2146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chap7_svd_feedback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388763-0031-2F48-A32F-D704EFAA233C}"/>
              </a:ext>
            </a:extLst>
          </p:cNvPr>
          <p:cNvSpPr/>
          <p:nvPr/>
        </p:nvSpPr>
        <p:spPr>
          <a:xfrm>
            <a:off x="4753820" y="250268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B275C97-BB36-2B46-9BFE-65C4963B57EB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3921469" y="2848675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15DCBF3-4F7C-C245-8F28-CFA1348659C6}"/>
              </a:ext>
            </a:extLst>
          </p:cNvPr>
          <p:cNvCxnSpPr>
            <a:cxnSpLocks/>
          </p:cNvCxnSpPr>
          <p:nvPr/>
        </p:nvCxnSpPr>
        <p:spPr>
          <a:xfrm>
            <a:off x="3743325" y="3681432"/>
            <a:ext cx="455644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5DE754F-C9BD-964E-9101-EBCBFA2B324C}"/>
              </a:ext>
            </a:extLst>
          </p:cNvPr>
          <p:cNvCxnSpPr>
            <a:cxnSpLocks/>
          </p:cNvCxnSpPr>
          <p:nvPr/>
        </p:nvCxnSpPr>
        <p:spPr>
          <a:xfrm>
            <a:off x="2801259" y="2861860"/>
            <a:ext cx="774351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81D0E1F4-01B8-234E-AA6B-FBDA7FECDA00}"/>
              </a:ext>
            </a:extLst>
          </p:cNvPr>
          <p:cNvSpPr/>
          <p:nvPr/>
        </p:nvSpPr>
        <p:spPr>
          <a:xfrm>
            <a:off x="3574700" y="2713055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1DBB1C7A-FE35-D04C-A5B0-25C9BC3461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635" y="2543558"/>
            <a:ext cx="622300" cy="2159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F9E047A-6C1E-4E46-BFBC-1907F5ED95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808" y="3221613"/>
            <a:ext cx="596900" cy="25400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0EC7E22-5AB5-CA4D-8867-26C2AF792517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5984312" y="2837789"/>
            <a:ext cx="816022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591DBEE9-FDE2-0749-A2BA-BA4F9B8A6397}"/>
              </a:ext>
            </a:extLst>
          </p:cNvPr>
          <p:cNvSpPr/>
          <p:nvPr/>
        </p:nvSpPr>
        <p:spPr>
          <a:xfrm>
            <a:off x="6800334" y="2491800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C3846A4-EE11-274D-9985-35B07C519D62}"/>
              </a:ext>
            </a:extLst>
          </p:cNvPr>
          <p:cNvCxnSpPr>
            <a:cxnSpLocks/>
          </p:cNvCxnSpPr>
          <p:nvPr/>
        </p:nvCxnSpPr>
        <p:spPr>
          <a:xfrm>
            <a:off x="8030827" y="2826903"/>
            <a:ext cx="703598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EA1885F5-6CCC-0145-9E4B-B17A1EFF7551}"/>
              </a:ext>
            </a:extLst>
          </p:cNvPr>
          <p:cNvCxnSpPr>
            <a:cxnSpLocks/>
          </p:cNvCxnSpPr>
          <p:nvPr/>
        </p:nvCxnSpPr>
        <p:spPr>
          <a:xfrm>
            <a:off x="8294546" y="2821460"/>
            <a:ext cx="0" cy="86154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EDFB3B35-1E85-1545-A219-2B80C6F30BC5}"/>
              </a:ext>
            </a:extLst>
          </p:cNvPr>
          <p:cNvCxnSpPr>
            <a:cxnSpLocks/>
          </p:cNvCxnSpPr>
          <p:nvPr/>
        </p:nvCxnSpPr>
        <p:spPr>
          <a:xfrm flipV="1">
            <a:off x="3743885" y="3014262"/>
            <a:ext cx="0" cy="67191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B38AD1E-651C-9E4D-8802-BFA6D0DA5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0321" y="2756807"/>
            <a:ext cx="927100" cy="2667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F26F322-CB9C-A940-A2AF-76060240C8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1457" y="2707822"/>
            <a:ext cx="889000" cy="266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6B9BCC9-A91A-EC40-9FAA-ABF019659F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6564" y="2479222"/>
            <a:ext cx="800100" cy="2667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E9DB67B1-B328-4844-9CAC-81E0A2A903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2485" y="2462893"/>
            <a:ext cx="787400" cy="2667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315DA3E1-9CC2-8049-89FF-9375DCBEFFB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0836" y="2446564"/>
            <a:ext cx="825500" cy="2667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A9D33E4-F1F4-9945-B059-8D2DD56780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62685" y="2435679"/>
            <a:ext cx="81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4911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3656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321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chap14_function_with_minimum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DE5C5-FFAD-AC4B-BB5F-1340ADD4A4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447" y="1724558"/>
            <a:ext cx="965200" cy="317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4D73FC-880D-BE46-A785-C74D5E7E2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700" y="2678875"/>
            <a:ext cx="1536700" cy="31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5F1F24-746B-F847-BF13-B81FBE9F0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090" y="2699197"/>
            <a:ext cx="685800" cy="2413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717CC00-73DF-5045-99B0-2FC60920A6BC}"/>
              </a:ext>
            </a:extLst>
          </p:cNvPr>
          <p:cNvCxnSpPr>
            <a:cxnSpLocks/>
          </p:cNvCxnSpPr>
          <p:nvPr/>
        </p:nvCxnSpPr>
        <p:spPr>
          <a:xfrm>
            <a:off x="1941424" y="3125437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0F490548-B9CB-C044-9E26-538C0DA90DF0}"/>
              </a:ext>
            </a:extLst>
          </p:cNvPr>
          <p:cNvSpPr/>
          <p:nvPr/>
        </p:nvSpPr>
        <p:spPr>
          <a:xfrm>
            <a:off x="2490281" y="1692613"/>
            <a:ext cx="5622587" cy="2185622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5622">
                <a:moveTo>
                  <a:pt x="0" y="369651"/>
                </a:moveTo>
                <a:cubicBezTo>
                  <a:pt x="165370" y="462063"/>
                  <a:pt x="330741" y="554476"/>
                  <a:pt x="466928" y="700391"/>
                </a:cubicBezTo>
                <a:cubicBezTo>
                  <a:pt x="603115" y="846306"/>
                  <a:pt x="677693" y="1125166"/>
                  <a:pt x="817123" y="1245140"/>
                </a:cubicBezTo>
                <a:cubicBezTo>
                  <a:pt x="956553" y="1365114"/>
                  <a:pt x="1151106" y="1352144"/>
                  <a:pt x="1303506" y="1420238"/>
                </a:cubicBezTo>
                <a:cubicBezTo>
                  <a:pt x="1455906" y="1488332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483796" y="1994170"/>
                  <a:pt x="2665379" y="1945532"/>
                </a:cubicBezTo>
                <a:cubicBezTo>
                  <a:pt x="2846962" y="1896894"/>
                  <a:pt x="2966937" y="1987685"/>
                  <a:pt x="3210128" y="1887166"/>
                </a:cubicBezTo>
                <a:cubicBezTo>
                  <a:pt x="3453319" y="1786647"/>
                  <a:pt x="3891064" y="1582366"/>
                  <a:pt x="4124528" y="1342417"/>
                </a:cubicBezTo>
                <a:cubicBezTo>
                  <a:pt x="4357992" y="1102468"/>
                  <a:pt x="4361234" y="671208"/>
                  <a:pt x="4610910" y="447472"/>
                </a:cubicBezTo>
                <a:cubicBezTo>
                  <a:pt x="4860586" y="223736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BEA594-9589-144B-A66B-C587BFC81F05}"/>
              </a:ext>
            </a:extLst>
          </p:cNvPr>
          <p:cNvCxnSpPr>
            <a:cxnSpLocks/>
          </p:cNvCxnSpPr>
          <p:nvPr/>
        </p:nvCxnSpPr>
        <p:spPr>
          <a:xfrm flipV="1">
            <a:off x="4623015" y="3132306"/>
            <a:ext cx="0" cy="74864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41100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516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chap14_function_gradiant_descent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7EA12-2CE9-BD40-9351-738DEC491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314" y="2104533"/>
            <a:ext cx="965200" cy="317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A378B0-E63D-6A48-A4A2-D57BC00C5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064" y="4363222"/>
            <a:ext cx="685800" cy="241300"/>
          </a:xfrm>
          <a:prstGeom prst="rect">
            <a:avLst/>
          </a:prstGeom>
        </p:spPr>
      </p:pic>
      <p:sp>
        <p:nvSpPr>
          <p:cNvPr id="10" name="Freeform 9">
            <a:extLst>
              <a:ext uri="{FF2B5EF4-FFF2-40B4-BE49-F238E27FC236}">
                <a16:creationId xmlns:a16="http://schemas.microsoft.com/office/drawing/2014/main" id="{C1F39B08-447E-384D-993C-D163EF389213}"/>
              </a:ext>
            </a:extLst>
          </p:cNvPr>
          <p:cNvSpPr/>
          <p:nvPr/>
        </p:nvSpPr>
        <p:spPr>
          <a:xfrm>
            <a:off x="3396344" y="1994766"/>
            <a:ext cx="5622587" cy="2187004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797667 w 5622587"/>
              <a:gd name="connsiteY2" fmla="*/ 157588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124528 w 5622587"/>
              <a:gd name="connsiteY8" fmla="*/ 134241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610910 w 5622587"/>
              <a:gd name="connsiteY9" fmla="*/ 447472 h 2187004"/>
              <a:gd name="connsiteX10" fmla="*/ 5622587 w 5622587"/>
              <a:gd name="connsiteY10" fmla="*/ 0 h 2187004"/>
              <a:gd name="connsiteX0" fmla="*/ 0 w 5622587"/>
              <a:gd name="connsiteY0" fmla="*/ 369651 h 2187004"/>
              <a:gd name="connsiteX1" fmla="*/ 466928 w 5622587"/>
              <a:gd name="connsiteY1" fmla="*/ 700391 h 2187004"/>
              <a:gd name="connsiteX2" fmla="*/ 797667 w 5622587"/>
              <a:gd name="connsiteY2" fmla="*/ 1575880 h 2187004"/>
              <a:gd name="connsiteX3" fmla="*/ 1303506 w 5622587"/>
              <a:gd name="connsiteY3" fmla="*/ 1420238 h 2187004"/>
              <a:gd name="connsiteX4" fmla="*/ 1731523 w 5622587"/>
              <a:gd name="connsiteY4" fmla="*/ 1653702 h 2187004"/>
              <a:gd name="connsiteX5" fmla="*/ 2120630 w 5622587"/>
              <a:gd name="connsiteY5" fmla="*/ 2178996 h 2187004"/>
              <a:gd name="connsiteX6" fmla="*/ 2665379 w 5622587"/>
              <a:gd name="connsiteY6" fmla="*/ 1945532 h 2187004"/>
              <a:gd name="connsiteX7" fmla="*/ 3774333 w 5622587"/>
              <a:gd name="connsiteY7" fmla="*/ 1595336 h 2187004"/>
              <a:gd name="connsiteX8" fmla="*/ 4338536 w 5622587"/>
              <a:gd name="connsiteY8" fmla="*/ 1634247 h 2187004"/>
              <a:gd name="connsiteX9" fmla="*/ 4883284 w 5622587"/>
              <a:gd name="connsiteY9" fmla="*/ 661481 h 2187004"/>
              <a:gd name="connsiteX10" fmla="*/ 5622587 w 5622587"/>
              <a:gd name="connsiteY10" fmla="*/ 0 h 2187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622587" h="2187004">
                <a:moveTo>
                  <a:pt x="0" y="369651"/>
                </a:moveTo>
                <a:cubicBezTo>
                  <a:pt x="165370" y="462063"/>
                  <a:pt x="333984" y="499353"/>
                  <a:pt x="466928" y="700391"/>
                </a:cubicBezTo>
                <a:cubicBezTo>
                  <a:pt x="599872" y="901429"/>
                  <a:pt x="658237" y="1455906"/>
                  <a:pt x="797667" y="1575880"/>
                </a:cubicBezTo>
                <a:cubicBezTo>
                  <a:pt x="937097" y="1695854"/>
                  <a:pt x="1147863" y="1407268"/>
                  <a:pt x="1303506" y="1420238"/>
                </a:cubicBezTo>
                <a:cubicBezTo>
                  <a:pt x="1459149" y="1433208"/>
                  <a:pt x="1595336" y="1527242"/>
                  <a:pt x="1731523" y="1653702"/>
                </a:cubicBezTo>
                <a:cubicBezTo>
                  <a:pt x="1867710" y="1780162"/>
                  <a:pt x="1964987" y="2130358"/>
                  <a:pt x="2120630" y="2178996"/>
                </a:cubicBezTo>
                <a:cubicBezTo>
                  <a:pt x="2276273" y="2227634"/>
                  <a:pt x="2389762" y="2042809"/>
                  <a:pt x="2665379" y="1945532"/>
                </a:cubicBezTo>
                <a:cubicBezTo>
                  <a:pt x="2940996" y="1848255"/>
                  <a:pt x="3495474" y="1647217"/>
                  <a:pt x="3774333" y="1595336"/>
                </a:cubicBezTo>
                <a:cubicBezTo>
                  <a:pt x="4053193" y="1543455"/>
                  <a:pt x="4153711" y="1789890"/>
                  <a:pt x="4338536" y="1634247"/>
                </a:cubicBezTo>
                <a:cubicBezTo>
                  <a:pt x="4523361" y="1478605"/>
                  <a:pt x="4633608" y="885217"/>
                  <a:pt x="4883284" y="661481"/>
                </a:cubicBezTo>
                <a:cubicBezTo>
                  <a:pt x="5132960" y="437745"/>
                  <a:pt x="5241586" y="111868"/>
                  <a:pt x="5622587" y="0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A45360E-DCE5-1C4D-A0A9-3F608237A8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6228" y="3805461"/>
            <a:ext cx="762000" cy="2794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5CB1C73-A53D-A747-890D-0AAE87C90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9286" y="3824917"/>
            <a:ext cx="939800" cy="2794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329B4DC-5723-2642-9948-535072A224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3431" y="2105959"/>
            <a:ext cx="812800" cy="2794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5B4B2324-7DD3-7340-9BB9-B2031520797D}"/>
              </a:ext>
            </a:extLst>
          </p:cNvPr>
          <p:cNvSpPr/>
          <p:nvPr/>
        </p:nvSpPr>
        <p:spPr>
          <a:xfrm>
            <a:off x="3529405" y="240978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13822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73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chap14_quadratic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85A9CA-1281-7A40-A2FB-A23AC9AAB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022" y="3969506"/>
            <a:ext cx="685800" cy="24130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D86400A-13A9-7F49-8E36-FB931852EF47}"/>
              </a:ext>
            </a:extLst>
          </p:cNvPr>
          <p:cNvCxnSpPr>
            <a:cxnSpLocks/>
          </p:cNvCxnSpPr>
          <p:nvPr/>
        </p:nvCxnSpPr>
        <p:spPr>
          <a:xfrm>
            <a:off x="3231200" y="3901673"/>
            <a:ext cx="6307631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E474A6-1393-3249-9A78-C83216E8429B}"/>
              </a:ext>
            </a:extLst>
          </p:cNvPr>
          <p:cNvCxnSpPr>
            <a:cxnSpLocks/>
          </p:cNvCxnSpPr>
          <p:nvPr/>
        </p:nvCxnSpPr>
        <p:spPr>
          <a:xfrm flipV="1">
            <a:off x="6038529" y="3550885"/>
            <a:ext cx="0" cy="35694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51821659-B04E-A546-BC3D-F84903369725}"/>
              </a:ext>
            </a:extLst>
          </p:cNvPr>
          <p:cNvSpPr/>
          <p:nvPr/>
        </p:nvSpPr>
        <p:spPr>
          <a:xfrm>
            <a:off x="3622429" y="-511390"/>
            <a:ext cx="4795935" cy="4049486"/>
          </a:xfrm>
          <a:prstGeom prst="arc">
            <a:avLst>
              <a:gd name="adj1" fmla="val 1204296"/>
              <a:gd name="adj2" fmla="val 9526901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7957D43-DC93-7B4D-A99B-0C2774D05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637" y="3991017"/>
            <a:ext cx="812800" cy="2794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685C920-8F06-7644-AA6D-785E43AB6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1826" y="3981328"/>
            <a:ext cx="812800" cy="279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F44773-96C2-DB49-93E0-871526A235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0111" y="2701608"/>
            <a:ext cx="1320800" cy="38100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7C46A81-B2F2-7843-9A38-4413E6A4A3F2}"/>
              </a:ext>
            </a:extLst>
          </p:cNvPr>
          <p:cNvCxnSpPr>
            <a:cxnSpLocks/>
          </p:cNvCxnSpPr>
          <p:nvPr/>
        </p:nvCxnSpPr>
        <p:spPr>
          <a:xfrm flipV="1">
            <a:off x="7831130" y="2819039"/>
            <a:ext cx="0" cy="108865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2A96A24-9735-E44B-B7C1-E73C82AF1080}"/>
              </a:ext>
            </a:extLst>
          </p:cNvPr>
          <p:cNvCxnSpPr>
            <a:cxnSpLocks/>
          </p:cNvCxnSpPr>
          <p:nvPr/>
        </p:nvCxnSpPr>
        <p:spPr>
          <a:xfrm flipH="1">
            <a:off x="7935454" y="2888477"/>
            <a:ext cx="32261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AF0DD3A-9EB3-4743-B8D6-B18205D1A08C}"/>
              </a:ext>
            </a:extLst>
          </p:cNvPr>
          <p:cNvCxnSpPr>
            <a:cxnSpLocks/>
          </p:cNvCxnSpPr>
          <p:nvPr/>
        </p:nvCxnSpPr>
        <p:spPr>
          <a:xfrm flipV="1">
            <a:off x="3990501" y="2568842"/>
            <a:ext cx="0" cy="13292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891C76B-66EB-4B46-AEC9-7E105B725F8B}"/>
              </a:ext>
            </a:extLst>
          </p:cNvPr>
          <p:cNvCxnSpPr>
            <a:cxnSpLocks/>
          </p:cNvCxnSpPr>
          <p:nvPr/>
        </p:nvCxnSpPr>
        <p:spPr>
          <a:xfrm flipH="1">
            <a:off x="3990502" y="2568843"/>
            <a:ext cx="3556228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>
            <a:extLst>
              <a:ext uri="{FF2B5EF4-FFF2-40B4-BE49-F238E27FC236}">
                <a16:creationId xmlns:a16="http://schemas.microsoft.com/office/drawing/2014/main" id="{F4B36CA2-157F-D04C-A3A8-7600E96CB6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03230" y="2447193"/>
            <a:ext cx="1320800" cy="381000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562D778-AB90-FB40-BDC7-AC85A272E762}"/>
              </a:ext>
            </a:extLst>
          </p:cNvPr>
          <p:cNvCxnSpPr>
            <a:cxnSpLocks/>
          </p:cNvCxnSpPr>
          <p:nvPr/>
        </p:nvCxnSpPr>
        <p:spPr>
          <a:xfrm>
            <a:off x="3635130" y="2596377"/>
            <a:ext cx="24902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6047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chap14_2D_gradiant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156222-7D17-0645-8CAD-9899B46D0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4992" y="2208334"/>
            <a:ext cx="685800" cy="190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04336A-2A8B-9349-8AFE-6E56574FE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130" y="1323243"/>
            <a:ext cx="1333500" cy="647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B894F30-3209-E349-9890-7C288AA1E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8023" y="1241181"/>
            <a:ext cx="1333500" cy="647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35D528-F7D9-F146-902D-C3AB1AAA76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5907" y="2255227"/>
            <a:ext cx="698500" cy="190500"/>
          </a:xfrm>
          <a:prstGeom prst="rect">
            <a:avLst/>
          </a:pr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EB283D3D-CF70-E84D-A4E6-25A138ACAA5A}"/>
              </a:ext>
            </a:extLst>
          </p:cNvPr>
          <p:cNvSpPr/>
          <p:nvPr/>
        </p:nvSpPr>
        <p:spPr>
          <a:xfrm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23E781E-F579-0448-B0B1-81B593190B1D}"/>
              </a:ext>
            </a:extLst>
          </p:cNvPr>
          <p:cNvSpPr/>
          <p:nvPr/>
        </p:nvSpPr>
        <p:spPr>
          <a:xfrm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378D502-A34A-E443-95AD-5410795E0557}"/>
              </a:ext>
            </a:extLst>
          </p:cNvPr>
          <p:cNvSpPr/>
          <p:nvPr/>
        </p:nvSpPr>
        <p:spPr>
          <a:xfrm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B8F45E51-5FA4-A443-B0FF-8FBB041129EC}"/>
              </a:ext>
            </a:extLst>
          </p:cNvPr>
          <p:cNvSpPr/>
          <p:nvPr/>
        </p:nvSpPr>
        <p:spPr>
          <a:xfrm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D08048-6E97-064C-91C1-41B1413C2F27}"/>
              </a:ext>
            </a:extLst>
          </p:cNvPr>
          <p:cNvCxnSpPr>
            <a:cxnSpLocks/>
          </p:cNvCxnSpPr>
          <p:nvPr/>
        </p:nvCxnSpPr>
        <p:spPr>
          <a:xfrm flipV="1">
            <a:off x="8134974" y="1597843"/>
            <a:ext cx="396284" cy="481742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5F2F33DB-28CB-804A-A9D2-6B76802BD703}"/>
              </a:ext>
            </a:extLst>
          </p:cNvPr>
          <p:cNvSpPr/>
          <p:nvPr/>
        </p:nvSpPr>
        <p:spPr>
          <a:xfrm>
            <a:off x="8096693" y="203742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0749E8E-6D56-B34E-A7F7-91C7C1B888CD}"/>
              </a:ext>
            </a:extLst>
          </p:cNvPr>
          <p:cNvSpPr/>
          <p:nvPr/>
        </p:nvSpPr>
        <p:spPr>
          <a:xfrm>
            <a:off x="4789457" y="201071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F81CE-1EEA-264D-B1DA-9C6CFB0D1E4E}"/>
              </a:ext>
            </a:extLst>
          </p:cNvPr>
          <p:cNvCxnSpPr>
            <a:cxnSpLocks/>
          </p:cNvCxnSpPr>
          <p:nvPr/>
        </p:nvCxnSpPr>
        <p:spPr>
          <a:xfrm flipH="1" flipV="1">
            <a:off x="4689834" y="1527142"/>
            <a:ext cx="133189" cy="521021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57723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358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chap14_adaptive_filter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D5EF80-1DEB-154E-B0E6-74D4FCFFDDA2}"/>
              </a:ext>
            </a:extLst>
          </p:cNvPr>
          <p:cNvSpPr/>
          <p:nvPr/>
        </p:nvSpPr>
        <p:spPr>
          <a:xfrm>
            <a:off x="5051364" y="2177928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72A91D-2FB7-9747-B4F9-6AAAA19F9784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4219013" y="2523918"/>
            <a:ext cx="8323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5CC2A07-9B14-D543-812D-D5A02C60CDC8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6287040" y="2523918"/>
            <a:ext cx="726407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CF914C1-72DF-4E4F-A8EC-F5B9DBAE07CD}"/>
              </a:ext>
            </a:extLst>
          </p:cNvPr>
          <p:cNvSpPr/>
          <p:nvPr/>
        </p:nvSpPr>
        <p:spPr>
          <a:xfrm>
            <a:off x="5118306" y="3595105"/>
            <a:ext cx="1235676" cy="691979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596B67B-4307-3446-9072-8D0D0CF9C22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593214" y="3941095"/>
            <a:ext cx="525092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9C884E-DDC3-874F-8AA0-D231DD89A050}"/>
              </a:ext>
            </a:extLst>
          </p:cNvPr>
          <p:cNvCxnSpPr>
            <a:cxnSpLocks/>
            <a:endCxn id="19" idx="4"/>
          </p:cNvCxnSpPr>
          <p:nvPr/>
        </p:nvCxnSpPr>
        <p:spPr>
          <a:xfrm flipV="1">
            <a:off x="7015494" y="3275066"/>
            <a:ext cx="0" cy="6770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0B3CC25-5701-D246-A4BE-BFD370F51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6824" y="2344533"/>
            <a:ext cx="1046149" cy="3218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3857B2F-9705-304C-8806-F99E584BC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561" y="3774589"/>
            <a:ext cx="838200" cy="317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77A9CAE-F827-C748-9C4D-AA18A3FD12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628" y="4367631"/>
            <a:ext cx="1663700" cy="5842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58CEA67-EA06-0141-99A8-EC935C0AE76D}"/>
              </a:ext>
            </a:extLst>
          </p:cNvPr>
          <p:cNvCxnSpPr>
            <a:cxnSpLocks/>
          </p:cNvCxnSpPr>
          <p:nvPr/>
        </p:nvCxnSpPr>
        <p:spPr>
          <a:xfrm>
            <a:off x="4599130" y="2524277"/>
            <a:ext cx="0" cy="141383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8F627675-5DA6-3841-9466-5B27C005DE08}"/>
              </a:ext>
            </a:extLst>
          </p:cNvPr>
          <p:cNvSpPr/>
          <p:nvPr/>
        </p:nvSpPr>
        <p:spPr>
          <a:xfrm>
            <a:off x="6844044" y="2976127"/>
            <a:ext cx="342900" cy="29893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80464B3-2FAB-7D45-AF78-697A18AAB87D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7015494" y="2518927"/>
            <a:ext cx="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BCA2B21-976B-4B46-9A72-92CB12C0032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6353982" y="3941095"/>
            <a:ext cx="665909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9D80AEC-C403-FF48-A7B0-88CC6D916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1479" y="2692331"/>
            <a:ext cx="622300" cy="2159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F5BF1EA-E0B0-2345-853D-5990DB201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9010" y="3403043"/>
            <a:ext cx="596900" cy="254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434E0DF-F337-004B-9D2B-6DA835FCC234}"/>
              </a:ext>
            </a:extLst>
          </p:cNvPr>
          <p:cNvCxnSpPr>
            <a:cxnSpLocks/>
          </p:cNvCxnSpPr>
          <p:nvPr/>
        </p:nvCxnSpPr>
        <p:spPr>
          <a:xfrm>
            <a:off x="6085087" y="3133518"/>
            <a:ext cx="761888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81F631C-BC33-554D-BCE6-32CB2216D1C1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5736144" y="3132040"/>
            <a:ext cx="352433" cy="463065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98C7C88-354A-484C-BE6D-91873E15BE5D}"/>
              </a:ext>
            </a:extLst>
          </p:cNvPr>
          <p:cNvCxnSpPr>
            <a:cxnSpLocks/>
          </p:cNvCxnSpPr>
          <p:nvPr/>
        </p:nvCxnSpPr>
        <p:spPr>
          <a:xfrm flipH="1">
            <a:off x="5173506" y="4283249"/>
            <a:ext cx="159726" cy="17877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E1604368-0A81-E845-87D0-85AA8D33FA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7693" y="2094593"/>
            <a:ext cx="749300" cy="317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9C24947-C292-1948-8E71-1A08A66A21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7364" y="4010479"/>
            <a:ext cx="8255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87D716B-3193-684A-BF50-CA046BA8C32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60408" y="2791279"/>
            <a:ext cx="800100" cy="3175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FB7701F-6DA9-6747-8C7A-E691F2C536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43650" y="2101850"/>
            <a:ext cx="8255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906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18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43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3686784" y="3722277"/>
            <a:ext cx="509729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42104" y="2568102"/>
            <a:ext cx="0" cy="145914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1947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C9E55A-10F4-F54D-9862-49251890D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9958" y="3875527"/>
            <a:ext cx="1727200" cy="215900"/>
          </a:xfrm>
          <a:prstGeom prst="rect">
            <a:avLst/>
          </a:prstGeom>
        </p:spPr>
      </p:pic>
      <p:sp>
        <p:nvSpPr>
          <p:cNvPr id="19" name="Freeform 18">
            <a:extLst>
              <a:ext uri="{FF2B5EF4-FFF2-40B4-BE49-F238E27FC236}">
                <a16:creationId xmlns:a16="http://schemas.microsoft.com/office/drawing/2014/main" id="{E42A4505-BE20-0C45-BD75-8EEBB7EE6BC4}"/>
              </a:ext>
            </a:extLst>
          </p:cNvPr>
          <p:cNvSpPr/>
          <p:nvPr/>
        </p:nvSpPr>
        <p:spPr>
          <a:xfrm>
            <a:off x="3557082" y="3097910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95017F-C684-864A-9CD3-FEC33611C3C8}"/>
              </a:ext>
            </a:extLst>
          </p:cNvPr>
          <p:cNvSpPr/>
          <p:nvPr/>
        </p:nvSpPr>
        <p:spPr>
          <a:xfrm>
            <a:off x="3307405" y="3103124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5D3201-1753-F449-930C-FCAC63D497D5}"/>
              </a:ext>
            </a:extLst>
          </p:cNvPr>
          <p:cNvSpPr/>
          <p:nvPr/>
        </p:nvSpPr>
        <p:spPr>
          <a:xfrm>
            <a:off x="7438418" y="3148520"/>
            <a:ext cx="1673157" cy="5058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1E9B099-009D-B246-A1D7-0E2BD297801C}"/>
              </a:ext>
            </a:extLst>
          </p:cNvPr>
          <p:cNvSpPr/>
          <p:nvPr/>
        </p:nvSpPr>
        <p:spPr>
          <a:xfrm>
            <a:off x="3550596" y="3101153"/>
            <a:ext cx="5155660" cy="499556"/>
          </a:xfrm>
          <a:custGeom>
            <a:avLst/>
            <a:gdLst>
              <a:gd name="connsiteX0" fmla="*/ 0 w 5155660"/>
              <a:gd name="connsiteY0" fmla="*/ 449443 h 499556"/>
              <a:gd name="connsiteX1" fmla="*/ 982494 w 5155660"/>
              <a:gd name="connsiteY1" fmla="*/ 352166 h 499556"/>
              <a:gd name="connsiteX2" fmla="*/ 1546698 w 5155660"/>
              <a:gd name="connsiteY2" fmla="*/ 99247 h 499556"/>
              <a:gd name="connsiteX3" fmla="*/ 1974715 w 5155660"/>
              <a:gd name="connsiteY3" fmla="*/ 128430 h 499556"/>
              <a:gd name="connsiteX4" fmla="*/ 2062264 w 5155660"/>
              <a:gd name="connsiteY4" fmla="*/ 167341 h 499556"/>
              <a:gd name="connsiteX5" fmla="*/ 2636196 w 5155660"/>
              <a:gd name="connsiteY5" fmla="*/ 1971 h 499556"/>
              <a:gd name="connsiteX6" fmla="*/ 3501958 w 5155660"/>
              <a:gd name="connsiteY6" fmla="*/ 89520 h 499556"/>
              <a:gd name="connsiteX7" fmla="*/ 3832698 w 5155660"/>
              <a:gd name="connsiteY7" fmla="*/ 284073 h 499556"/>
              <a:gd name="connsiteX8" fmla="*/ 4406630 w 5155660"/>
              <a:gd name="connsiteY8" fmla="*/ 342439 h 499556"/>
              <a:gd name="connsiteX9" fmla="*/ 4815192 w 5155660"/>
              <a:gd name="connsiteY9" fmla="*/ 488354 h 499556"/>
              <a:gd name="connsiteX10" fmla="*/ 5155660 w 5155660"/>
              <a:gd name="connsiteY10" fmla="*/ 478626 h 499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155660" h="499556">
                <a:moveTo>
                  <a:pt x="0" y="449443"/>
                </a:moveTo>
                <a:cubicBezTo>
                  <a:pt x="362355" y="429987"/>
                  <a:pt x="724711" y="410532"/>
                  <a:pt x="982494" y="352166"/>
                </a:cubicBezTo>
                <a:cubicBezTo>
                  <a:pt x="1240277" y="293800"/>
                  <a:pt x="1381328" y="136536"/>
                  <a:pt x="1546698" y="99247"/>
                </a:cubicBezTo>
                <a:cubicBezTo>
                  <a:pt x="1712068" y="61958"/>
                  <a:pt x="1888787" y="117081"/>
                  <a:pt x="1974715" y="128430"/>
                </a:cubicBezTo>
                <a:cubicBezTo>
                  <a:pt x="2060643" y="139779"/>
                  <a:pt x="1952017" y="188417"/>
                  <a:pt x="2062264" y="167341"/>
                </a:cubicBezTo>
                <a:cubicBezTo>
                  <a:pt x="2172511" y="146265"/>
                  <a:pt x="2396247" y="14941"/>
                  <a:pt x="2636196" y="1971"/>
                </a:cubicBezTo>
                <a:cubicBezTo>
                  <a:pt x="2876145" y="-10999"/>
                  <a:pt x="3302541" y="42503"/>
                  <a:pt x="3501958" y="89520"/>
                </a:cubicBezTo>
                <a:cubicBezTo>
                  <a:pt x="3701375" y="136537"/>
                  <a:pt x="3681919" y="241920"/>
                  <a:pt x="3832698" y="284073"/>
                </a:cubicBezTo>
                <a:cubicBezTo>
                  <a:pt x="3983477" y="326226"/>
                  <a:pt x="4242881" y="308392"/>
                  <a:pt x="4406630" y="342439"/>
                </a:cubicBezTo>
                <a:cubicBezTo>
                  <a:pt x="4570379" y="376486"/>
                  <a:pt x="4690354" y="465656"/>
                  <a:pt x="4815192" y="488354"/>
                </a:cubicBezTo>
                <a:cubicBezTo>
                  <a:pt x="4940030" y="511052"/>
                  <a:pt x="5047845" y="494839"/>
                  <a:pt x="5155660" y="478626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6B23D2A-7081-5749-9C9F-56BB8550755F}"/>
              </a:ext>
            </a:extLst>
          </p:cNvPr>
          <p:cNvCxnSpPr/>
          <p:nvPr/>
        </p:nvCxnSpPr>
        <p:spPr>
          <a:xfrm>
            <a:off x="4990290" y="3249038"/>
            <a:ext cx="0" cy="486383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61929E-235E-134D-BC6D-DEC397D111CB}"/>
              </a:ext>
            </a:extLst>
          </p:cNvPr>
          <p:cNvCxnSpPr>
            <a:cxnSpLocks/>
          </p:cNvCxnSpPr>
          <p:nvPr/>
        </p:nvCxnSpPr>
        <p:spPr>
          <a:xfrm>
            <a:off x="7428690" y="3372255"/>
            <a:ext cx="0" cy="36316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A73DE45-9871-9041-B936-3EA3CEB99574}"/>
              </a:ext>
            </a:extLst>
          </p:cNvPr>
          <p:cNvCxnSpPr>
            <a:cxnSpLocks/>
          </p:cNvCxnSpPr>
          <p:nvPr/>
        </p:nvCxnSpPr>
        <p:spPr>
          <a:xfrm flipH="1">
            <a:off x="3725694" y="3722451"/>
            <a:ext cx="126135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E54B06-0A7D-0F43-BC1F-E0666132FC0E}"/>
              </a:ext>
            </a:extLst>
          </p:cNvPr>
          <p:cNvCxnSpPr>
            <a:cxnSpLocks/>
          </p:cNvCxnSpPr>
          <p:nvPr/>
        </p:nvCxnSpPr>
        <p:spPr>
          <a:xfrm>
            <a:off x="7428690" y="3722451"/>
            <a:ext cx="9954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3C47BF02-DCF0-7D4E-A260-3DED916A6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128" y="2739012"/>
            <a:ext cx="2133600" cy="3683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18BFE8C-3FAE-B740-B84E-8970AA3708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5162" y="3896604"/>
            <a:ext cx="2692400" cy="368300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E38859D-3A72-444E-8E3E-25AA8B2E193A}"/>
              </a:ext>
            </a:extLst>
          </p:cNvPr>
          <p:cNvCxnSpPr>
            <a:cxnSpLocks/>
          </p:cNvCxnSpPr>
          <p:nvPr/>
        </p:nvCxnSpPr>
        <p:spPr>
          <a:xfrm>
            <a:off x="4336521" y="3158248"/>
            <a:ext cx="254935" cy="23670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74086BD-2582-EF48-BEA5-A9BAC96842A6}"/>
              </a:ext>
            </a:extLst>
          </p:cNvPr>
          <p:cNvCxnSpPr>
            <a:cxnSpLocks/>
          </p:cNvCxnSpPr>
          <p:nvPr/>
        </p:nvCxnSpPr>
        <p:spPr>
          <a:xfrm flipV="1">
            <a:off x="4299626" y="3774332"/>
            <a:ext cx="145915" cy="14591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C06E78CA-412D-9146-A541-04257DBC2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6983" y="3840400"/>
            <a:ext cx="1879600" cy="2667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5C74ADA-0333-7147-A92E-418959AD5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9187" y="3820945"/>
            <a:ext cx="20828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316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A1A2E7-BE4D-2641-8171-142081DF3AB4}"/>
              </a:ext>
            </a:extLst>
          </p:cNvPr>
          <p:cNvSpPr/>
          <p:nvPr/>
        </p:nvSpPr>
        <p:spPr>
          <a:xfrm>
            <a:off x="5394960" y="1019336"/>
            <a:ext cx="1680210" cy="15316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6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chap18_constrained_optimum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342F837-81E5-2C4E-BFBF-DF5CDE5E880D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1481BE4-50DE-7048-8E25-97A58AF20340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9984F48-E212-994A-BBFF-22A622087F8F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2523F7-433C-A745-91BA-8C89C9229124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93626F-040C-3849-A9D2-F1508B92C044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A7BBA95-56F3-D44A-8923-A6A81B838265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FF1F480-5CAA-1342-A35D-B1BC6D22BAF7}"/>
              </a:ext>
            </a:extLst>
          </p:cNvPr>
          <p:cNvCxnSpPr>
            <a:cxnSpLocks/>
          </p:cNvCxnSpPr>
          <p:nvPr/>
        </p:nvCxnSpPr>
        <p:spPr>
          <a:xfrm>
            <a:off x="5387800" y="1055387"/>
            <a:ext cx="0" cy="1499696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0DF7ED-20C5-1641-8363-2CAE2C40CE4E}"/>
              </a:ext>
            </a:extLst>
          </p:cNvPr>
          <p:cNvCxnSpPr>
            <a:cxnSpLocks/>
            <a:endCxn id="3" idx="6"/>
          </p:cNvCxnSpPr>
          <p:nvPr/>
        </p:nvCxnSpPr>
        <p:spPr>
          <a:xfrm flipH="1">
            <a:off x="5390578" y="2547831"/>
            <a:ext cx="1674874" cy="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F094C07F-EFC5-744D-9EE3-F0E116F25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9425" y="1077821"/>
            <a:ext cx="1892798" cy="23134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380AE5E-ECCE-6A46-BB67-EB5C0E5379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833" y="1705129"/>
            <a:ext cx="685800" cy="241300"/>
          </a:xfrm>
          <a:prstGeom prst="rect">
            <a:avLst/>
          </a:prstGeom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8D69218-33B7-AE42-97D8-54C394B420F7}"/>
              </a:ext>
            </a:extLst>
          </p:cNvPr>
          <p:cNvCxnSpPr>
            <a:cxnSpLocks/>
          </p:cNvCxnSpPr>
          <p:nvPr/>
        </p:nvCxnSpPr>
        <p:spPr>
          <a:xfrm>
            <a:off x="3903320" y="1921448"/>
            <a:ext cx="1135950" cy="76938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324E5F45-27CE-104B-AFD4-B2DB544AB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311" y="3212765"/>
            <a:ext cx="762000" cy="2794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BE350F8-765C-5F4F-A984-F745815A06DA}"/>
              </a:ext>
            </a:extLst>
          </p:cNvPr>
          <p:cNvCxnSpPr>
            <a:cxnSpLocks/>
            <a:endCxn id="3" idx="6"/>
          </p:cNvCxnSpPr>
          <p:nvPr/>
        </p:nvCxnSpPr>
        <p:spPr>
          <a:xfrm flipH="1" flipV="1">
            <a:off x="5390578" y="2547831"/>
            <a:ext cx="820898" cy="7512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88FD8330-48F6-A940-AE29-D5909BF687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3253" y="3865657"/>
            <a:ext cx="4730377" cy="483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24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62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chap18_types_of_minima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3E8DCA-16CD-7040-AEA5-352C0BC4A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631" y="1640476"/>
            <a:ext cx="965200" cy="3175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5C2ED4-D4A1-9A4F-82CB-0DEE910B801D}"/>
              </a:ext>
            </a:extLst>
          </p:cNvPr>
          <p:cNvCxnSpPr>
            <a:cxnSpLocks/>
          </p:cNvCxnSpPr>
          <p:nvPr/>
        </p:nvCxnSpPr>
        <p:spPr>
          <a:xfrm>
            <a:off x="3247696" y="3440748"/>
            <a:ext cx="5171090" cy="0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C9110527-C7DC-ED48-AAF4-E993ED57BBDB}"/>
              </a:ext>
            </a:extLst>
          </p:cNvPr>
          <p:cNvSpPr/>
          <p:nvPr/>
        </p:nvSpPr>
        <p:spPr>
          <a:xfrm>
            <a:off x="3257535" y="1998051"/>
            <a:ext cx="4970945" cy="1173701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970945" h="1173701">
                <a:moveTo>
                  <a:pt x="0" y="421564"/>
                </a:moveTo>
                <a:cubicBezTo>
                  <a:pt x="196901" y="240707"/>
                  <a:pt x="344755" y="-45253"/>
                  <a:pt x="466928" y="6069"/>
                </a:cubicBezTo>
                <a:cubicBezTo>
                  <a:pt x="589101" y="57391"/>
                  <a:pt x="495515" y="723382"/>
                  <a:pt x="733041" y="729495"/>
                </a:cubicBezTo>
                <a:cubicBezTo>
                  <a:pt x="970567" y="735608"/>
                  <a:pt x="1170377" y="734898"/>
                  <a:pt x="1513714" y="736426"/>
                </a:cubicBezTo>
                <a:cubicBezTo>
                  <a:pt x="1857051" y="737954"/>
                  <a:pt x="1844081" y="261859"/>
                  <a:pt x="1973261" y="297229"/>
                </a:cubicBezTo>
                <a:cubicBezTo>
                  <a:pt x="2102441" y="332599"/>
                  <a:pt x="2141912" y="891250"/>
                  <a:pt x="2288796" y="948647"/>
                </a:cubicBezTo>
                <a:cubicBezTo>
                  <a:pt x="2435680" y="1006044"/>
                  <a:pt x="2686996" y="684993"/>
                  <a:pt x="2854565" y="641610"/>
                </a:cubicBezTo>
                <a:cubicBezTo>
                  <a:pt x="3022134" y="598227"/>
                  <a:pt x="3142109" y="599681"/>
                  <a:pt x="3294211" y="688348"/>
                </a:cubicBezTo>
                <a:cubicBezTo>
                  <a:pt x="3446313" y="777015"/>
                  <a:pt x="3559988" y="1180582"/>
                  <a:pt x="3767176" y="1173612"/>
                </a:cubicBezTo>
                <a:cubicBezTo>
                  <a:pt x="3974364" y="1166642"/>
                  <a:pt x="4287662" y="870266"/>
                  <a:pt x="4537338" y="646530"/>
                </a:cubicBezTo>
                <a:cubicBezTo>
                  <a:pt x="4787014" y="422794"/>
                  <a:pt x="4810662" y="489602"/>
                  <a:pt x="4970945" y="104465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A127B7-9DEC-CD4B-84FB-8A5D2C1E726F}"/>
              </a:ext>
            </a:extLst>
          </p:cNvPr>
          <p:cNvCxnSpPr>
            <a:cxnSpLocks/>
          </p:cNvCxnSpPr>
          <p:nvPr/>
        </p:nvCxnSpPr>
        <p:spPr>
          <a:xfrm flipV="1">
            <a:off x="7008862" y="3174348"/>
            <a:ext cx="0" cy="26253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8F1910-0B69-764E-A097-71D8F9F6733C}"/>
              </a:ext>
            </a:extLst>
          </p:cNvPr>
          <p:cNvCxnSpPr>
            <a:cxnSpLocks/>
          </p:cNvCxnSpPr>
          <p:nvPr/>
        </p:nvCxnSpPr>
        <p:spPr>
          <a:xfrm flipV="1">
            <a:off x="3239450" y="1965434"/>
            <a:ext cx="0" cy="1627714"/>
          </a:xfrm>
          <a:prstGeom prst="straightConnector1">
            <a:avLst/>
          </a:prstGeom>
          <a:ln w="1270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1E7448-C0D5-3E42-8E1F-952F76ABDDED}"/>
              </a:ext>
            </a:extLst>
          </p:cNvPr>
          <p:cNvCxnSpPr>
            <a:cxnSpLocks/>
          </p:cNvCxnSpPr>
          <p:nvPr/>
        </p:nvCxnSpPr>
        <p:spPr>
          <a:xfrm flipV="1">
            <a:off x="5574200" y="2927355"/>
            <a:ext cx="0" cy="52003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DD6691D-DD6E-F243-B694-A13830717D80}"/>
              </a:ext>
            </a:extLst>
          </p:cNvPr>
          <p:cNvCxnSpPr>
            <a:cxnSpLocks/>
          </p:cNvCxnSpPr>
          <p:nvPr/>
        </p:nvCxnSpPr>
        <p:spPr>
          <a:xfrm flipV="1">
            <a:off x="4812200" y="2711893"/>
            <a:ext cx="0" cy="73550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281FDE2-16FB-0049-AAAA-AAC65AA4E815}"/>
              </a:ext>
            </a:extLst>
          </p:cNvPr>
          <p:cNvCxnSpPr>
            <a:cxnSpLocks/>
          </p:cNvCxnSpPr>
          <p:nvPr/>
        </p:nvCxnSpPr>
        <p:spPr>
          <a:xfrm flipV="1">
            <a:off x="3987138" y="2738169"/>
            <a:ext cx="0" cy="70922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9086A3E-9EE9-7446-B3BF-DD5215196ABC}"/>
              </a:ext>
            </a:extLst>
          </p:cNvPr>
          <p:cNvSpPr txBox="1"/>
          <p:nvPr/>
        </p:nvSpPr>
        <p:spPr>
          <a:xfrm>
            <a:off x="6474372" y="3541986"/>
            <a:ext cx="10871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global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5E091E-D4AC-CD49-A0FE-B1906AACAD84}"/>
              </a:ext>
            </a:extLst>
          </p:cNvPr>
          <p:cNvSpPr txBox="1"/>
          <p:nvPr/>
        </p:nvSpPr>
        <p:spPr>
          <a:xfrm>
            <a:off x="5081752" y="3578773"/>
            <a:ext cx="10871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strict</a:t>
            </a:r>
            <a:br>
              <a:rPr lang="en-US" dirty="0"/>
            </a:br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</a:p>
        </p:txBody>
      </p:sp>
      <p:sp>
        <p:nvSpPr>
          <p:cNvPr id="26" name="Left Brace 25">
            <a:extLst>
              <a:ext uri="{FF2B5EF4-FFF2-40B4-BE49-F238E27FC236}">
                <a16:creationId xmlns:a16="http://schemas.microsoft.com/office/drawing/2014/main" id="{90E316FA-008A-9B42-ABB6-C348A504FD9F}"/>
              </a:ext>
            </a:extLst>
          </p:cNvPr>
          <p:cNvSpPr/>
          <p:nvPr/>
        </p:nvSpPr>
        <p:spPr>
          <a:xfrm rot="16200000">
            <a:off x="4350376" y="3210309"/>
            <a:ext cx="122374" cy="814245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3073F6-2352-DC41-A838-7C62B3E6D964}"/>
              </a:ext>
            </a:extLst>
          </p:cNvPr>
          <p:cNvSpPr txBox="1"/>
          <p:nvPr/>
        </p:nvSpPr>
        <p:spPr>
          <a:xfrm>
            <a:off x="3949825" y="3767959"/>
            <a:ext cx="891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minima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8A394346-E054-F940-99B7-C048AE6079A1}"/>
              </a:ext>
            </a:extLst>
          </p:cNvPr>
          <p:cNvCxnSpPr>
            <a:cxnSpLocks/>
          </p:cNvCxnSpPr>
          <p:nvPr/>
        </p:nvCxnSpPr>
        <p:spPr>
          <a:xfrm flipV="1">
            <a:off x="2837793" y="2438400"/>
            <a:ext cx="315310" cy="19969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D39FACB8-DC52-F34F-B879-BEF064177F98}"/>
              </a:ext>
            </a:extLst>
          </p:cNvPr>
          <p:cNvSpPr txBox="1"/>
          <p:nvPr/>
        </p:nvSpPr>
        <p:spPr>
          <a:xfrm>
            <a:off x="1736111" y="2480442"/>
            <a:ext cx="141968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local</a:t>
            </a:r>
            <a:br>
              <a:rPr lang="en-US" dirty="0"/>
            </a:br>
            <a:r>
              <a:rPr lang="en-US" dirty="0"/>
              <a:t>minimum</a:t>
            </a:r>
            <a:br>
              <a:rPr lang="en-US" dirty="0"/>
            </a:br>
            <a:r>
              <a:rPr lang="en-US" dirty="0"/>
              <a:t>with nonzero</a:t>
            </a:r>
            <a:br>
              <a:rPr lang="en-US" dirty="0"/>
            </a:br>
            <a:r>
              <a:rPr lang="en-US" dirty="0"/>
              <a:t>gradient</a:t>
            </a:r>
          </a:p>
        </p:txBody>
      </p:sp>
      <p:sp>
        <p:nvSpPr>
          <p:cNvPr id="34" name="Left Bracket 33">
            <a:extLst>
              <a:ext uri="{FF2B5EF4-FFF2-40B4-BE49-F238E27FC236}">
                <a16:creationId xmlns:a16="http://schemas.microsoft.com/office/drawing/2014/main" id="{8FD2ED8D-09BE-C343-9334-2D0EA9E91C57}"/>
              </a:ext>
            </a:extLst>
          </p:cNvPr>
          <p:cNvSpPr/>
          <p:nvPr/>
        </p:nvSpPr>
        <p:spPr>
          <a:xfrm>
            <a:off x="3237185" y="3258207"/>
            <a:ext cx="105103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Left Bracket 34">
            <a:extLst>
              <a:ext uri="{FF2B5EF4-FFF2-40B4-BE49-F238E27FC236}">
                <a16:creationId xmlns:a16="http://schemas.microsoft.com/office/drawing/2014/main" id="{C4AE46A1-392D-BE44-BBDF-FBD144730D8C}"/>
              </a:ext>
            </a:extLst>
          </p:cNvPr>
          <p:cNvSpPr/>
          <p:nvPr/>
        </p:nvSpPr>
        <p:spPr>
          <a:xfrm flipH="1">
            <a:off x="8276895" y="3273973"/>
            <a:ext cx="131381" cy="336331"/>
          </a:xfrm>
          <a:prstGeom prst="leftBracket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F832C5B-2910-FD42-957E-4DD70D98C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862" y="3756134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848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574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chap18_linear_constraint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B21AC3F-E97E-084D-9754-5D15067B2B24}"/>
              </a:ext>
            </a:extLst>
          </p:cNvPr>
          <p:cNvSpPr/>
          <p:nvPr/>
        </p:nvSpPr>
        <p:spPr>
          <a:xfrm rot="20296942">
            <a:off x="4715735" y="2564057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8522A9-86DC-4843-B019-1148BA841937}"/>
              </a:ext>
            </a:extLst>
          </p:cNvPr>
          <p:cNvSpPr/>
          <p:nvPr/>
        </p:nvSpPr>
        <p:spPr>
          <a:xfrm rot="20296942">
            <a:off x="3350395" y="1507225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F6A8DE0-7D81-9D4F-B661-20E664EBDA8C}"/>
              </a:ext>
            </a:extLst>
          </p:cNvPr>
          <p:cNvSpPr/>
          <p:nvPr/>
        </p:nvSpPr>
        <p:spPr>
          <a:xfrm rot="20296942">
            <a:off x="4303380" y="2339540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E8C8439-AE69-7247-9BC5-28CFA1509066}"/>
              </a:ext>
            </a:extLst>
          </p:cNvPr>
          <p:cNvSpPr/>
          <p:nvPr/>
        </p:nvSpPr>
        <p:spPr>
          <a:xfrm rot="20296942">
            <a:off x="3079845" y="1155795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933511D-8382-7146-8593-336D4611E0A9}"/>
              </a:ext>
            </a:extLst>
          </p:cNvPr>
          <p:cNvSpPr/>
          <p:nvPr/>
        </p:nvSpPr>
        <p:spPr>
          <a:xfrm rot="20296942">
            <a:off x="3904214" y="1974648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E587F7-6CEE-1B43-A5A4-4DBE659B5CF6}"/>
              </a:ext>
            </a:extLst>
          </p:cNvPr>
          <p:cNvCxnSpPr>
            <a:cxnSpLocks/>
          </p:cNvCxnSpPr>
          <p:nvPr/>
        </p:nvCxnSpPr>
        <p:spPr>
          <a:xfrm flipH="1">
            <a:off x="2932387" y="1959256"/>
            <a:ext cx="4056992" cy="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BD9BF92-E37A-F040-80F4-C89EF83CC23B}"/>
              </a:ext>
            </a:extLst>
          </p:cNvPr>
          <p:cNvCxnSpPr>
            <a:cxnSpLocks/>
          </p:cNvCxnSpPr>
          <p:nvPr/>
        </p:nvCxnSpPr>
        <p:spPr>
          <a:xfrm flipV="1">
            <a:off x="3499945" y="2858998"/>
            <a:ext cx="1402691" cy="18075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7B7E8CE-D8DB-6F4E-AC9E-95B8FA136125}"/>
              </a:ext>
            </a:extLst>
          </p:cNvPr>
          <p:cNvCxnSpPr>
            <a:cxnSpLocks/>
          </p:cNvCxnSpPr>
          <p:nvPr/>
        </p:nvCxnSpPr>
        <p:spPr>
          <a:xfrm flipH="1" flipV="1">
            <a:off x="5032776" y="2007733"/>
            <a:ext cx="1651803" cy="24801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5C1795C1-0518-7E4B-B992-E1B2F3237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3048" y="1622533"/>
            <a:ext cx="609600" cy="228600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ED373CD-B1F4-1641-88B2-653839AEBA72}"/>
              </a:ext>
            </a:extLst>
          </p:cNvPr>
          <p:cNvSpPr/>
          <p:nvPr/>
        </p:nvSpPr>
        <p:spPr>
          <a:xfrm>
            <a:off x="4947109" y="190560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36ECE8F-7DA1-ED4D-8D56-DD03B8CF636E}"/>
              </a:ext>
            </a:extLst>
          </p:cNvPr>
          <p:cNvCxnSpPr>
            <a:cxnSpLocks/>
          </p:cNvCxnSpPr>
          <p:nvPr/>
        </p:nvCxnSpPr>
        <p:spPr>
          <a:xfrm flipH="1" flipV="1">
            <a:off x="4991186" y="1587062"/>
            <a:ext cx="1" cy="35600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E452B2CA-6E4A-0E48-B1ED-B91A54886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191" y="1643555"/>
            <a:ext cx="596900" cy="228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10B0A78-1501-DB41-AF42-A1BD430A5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6174" y="4521200"/>
            <a:ext cx="3060700" cy="254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8A3366CE-CF37-FC43-8F4B-79C5684E4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47394" y="4754617"/>
            <a:ext cx="3314700" cy="22860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FFA7F34B-5664-FB4C-A318-AAEFEA5B5C13}"/>
              </a:ext>
            </a:extLst>
          </p:cNvPr>
          <p:cNvSpPr/>
          <p:nvPr/>
        </p:nvSpPr>
        <p:spPr>
          <a:xfrm>
            <a:off x="4920835" y="2730667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578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>
            <a:extLst>
              <a:ext uri="{FF2B5EF4-FFF2-40B4-BE49-F238E27FC236}">
                <a16:creationId xmlns:a16="http://schemas.microsoft.com/office/drawing/2014/main" id="{E72DD23B-83BF-C049-B400-155B92230AD9}"/>
              </a:ext>
            </a:extLst>
          </p:cNvPr>
          <p:cNvSpPr/>
          <p:nvPr/>
        </p:nvSpPr>
        <p:spPr>
          <a:xfrm>
            <a:off x="4550979" y="1271752"/>
            <a:ext cx="2280745" cy="3594538"/>
          </a:xfrm>
          <a:custGeom>
            <a:avLst/>
            <a:gdLst>
              <a:gd name="connsiteX0" fmla="*/ 0 w 2280745"/>
              <a:gd name="connsiteY0" fmla="*/ 2207172 h 3594538"/>
              <a:gd name="connsiteX1" fmla="*/ 2280745 w 2280745"/>
              <a:gd name="connsiteY1" fmla="*/ 0 h 3594538"/>
              <a:gd name="connsiteX2" fmla="*/ 1723697 w 2280745"/>
              <a:gd name="connsiteY2" fmla="*/ 3594538 h 3594538"/>
              <a:gd name="connsiteX3" fmla="*/ 0 w 2280745"/>
              <a:gd name="connsiteY3" fmla="*/ 2207172 h 359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0745" h="3594538">
                <a:moveTo>
                  <a:pt x="0" y="2207172"/>
                </a:moveTo>
                <a:lnTo>
                  <a:pt x="2280745" y="0"/>
                </a:lnTo>
                <a:lnTo>
                  <a:pt x="1723697" y="3594538"/>
                </a:lnTo>
                <a:lnTo>
                  <a:pt x="0" y="220717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061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chap18_inequality_constraints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02AE946-80FF-6E47-914C-AE318A956EB0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96DAA5B-C1C8-D64F-BD19-30A8382E3E5D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69389D-EE10-B648-96FC-29BE890F01DF}"/>
              </a:ext>
            </a:extLst>
          </p:cNvPr>
          <p:cNvCxnSpPr>
            <a:cxnSpLocks/>
          </p:cNvCxnSpPr>
          <p:nvPr/>
        </p:nvCxnSpPr>
        <p:spPr>
          <a:xfrm>
            <a:off x="6558525" y="3046851"/>
            <a:ext cx="577999" cy="8523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8F3987AF-12B8-224D-BEDC-B3AB819BEA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8A85214-EA5C-D943-8956-BB83E8ECEA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30FC63B-060A-0847-B84F-0C664017EF25}"/>
              </a:ext>
            </a:extLst>
          </p:cNvPr>
          <p:cNvCxnSpPr>
            <a:cxnSpLocks/>
          </p:cNvCxnSpPr>
          <p:nvPr/>
        </p:nvCxnSpPr>
        <p:spPr>
          <a:xfrm flipH="1">
            <a:off x="4046484" y="630621"/>
            <a:ext cx="3415861" cy="33633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C1620FF-4C10-D74D-ABF2-4CE27E6815E7}"/>
              </a:ext>
            </a:extLst>
          </p:cNvPr>
          <p:cNvCxnSpPr>
            <a:cxnSpLocks/>
          </p:cNvCxnSpPr>
          <p:nvPr/>
        </p:nvCxnSpPr>
        <p:spPr>
          <a:xfrm flipH="1" flipV="1">
            <a:off x="3967657" y="3000703"/>
            <a:ext cx="2664371" cy="217038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DB359E9-734C-C145-A0B3-AF09475B71CA}"/>
              </a:ext>
            </a:extLst>
          </p:cNvPr>
          <p:cNvCxnSpPr>
            <a:cxnSpLocks/>
          </p:cNvCxnSpPr>
          <p:nvPr/>
        </p:nvCxnSpPr>
        <p:spPr>
          <a:xfrm flipH="1">
            <a:off x="6232634" y="515007"/>
            <a:ext cx="714704" cy="4687614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87E3F4B-03D9-664D-9726-C2FD2661A7D5}"/>
              </a:ext>
            </a:extLst>
          </p:cNvPr>
          <p:cNvCxnSpPr>
            <a:cxnSpLocks/>
          </p:cNvCxnSpPr>
          <p:nvPr/>
        </p:nvCxnSpPr>
        <p:spPr>
          <a:xfrm flipH="1" flipV="1">
            <a:off x="5349766" y="2133600"/>
            <a:ext cx="278594" cy="28788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798F66B-467D-EF4C-8BDD-2F742AE605E6}"/>
              </a:ext>
            </a:extLst>
          </p:cNvPr>
          <p:cNvCxnSpPr>
            <a:cxnSpLocks/>
          </p:cNvCxnSpPr>
          <p:nvPr/>
        </p:nvCxnSpPr>
        <p:spPr>
          <a:xfrm flipH="1">
            <a:off x="5223641" y="4245029"/>
            <a:ext cx="283850" cy="31646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B009777-F47F-BB4D-BFF5-A25C78688677}"/>
              </a:ext>
            </a:extLst>
          </p:cNvPr>
          <p:cNvSpPr/>
          <p:nvPr/>
        </p:nvSpPr>
        <p:spPr>
          <a:xfrm>
            <a:off x="6513151" y="30048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D3E3010-608A-F44C-B364-17FD505B3226}"/>
              </a:ext>
            </a:extLst>
          </p:cNvPr>
          <p:cNvSpPr/>
          <p:nvPr/>
        </p:nvSpPr>
        <p:spPr>
          <a:xfrm>
            <a:off x="5455656" y="420014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7850799-DEFC-754E-B70C-3DC3719E6FA3}"/>
              </a:ext>
            </a:extLst>
          </p:cNvPr>
          <p:cNvSpPr/>
          <p:nvPr/>
        </p:nvSpPr>
        <p:spPr>
          <a:xfrm>
            <a:off x="5598750" y="237857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675B81B5-2D45-BD42-BD39-0A7E931BC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0284" y="1911350"/>
            <a:ext cx="698500" cy="190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C9534A7-4E76-0145-B5D9-F4644CAC31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950" y="2885017"/>
            <a:ext cx="698500" cy="1905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058D2DD-A089-654B-A44C-DA5DE2A6A0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0217" y="4572000"/>
            <a:ext cx="698500" cy="2032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E2017F6-D1D6-4C4E-B601-D8E33EFA24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9466" y="4131733"/>
            <a:ext cx="711200" cy="20320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EF165D3-27B4-3745-9949-BE76B6134E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35133" y="2870200"/>
            <a:ext cx="711200" cy="2032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9E47E44-CAF8-FC4D-B3C0-FCD4A7318EC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35083" y="2413000"/>
            <a:ext cx="698500" cy="2032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1CC17829-9501-7148-82DA-3706057F0D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6960" y="1851660"/>
            <a:ext cx="609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3346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202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chap18_hypersurface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2EB66C8-BF54-344F-8C05-D3DC856DA3C2}"/>
              </a:ext>
            </a:extLst>
          </p:cNvPr>
          <p:cNvCxnSpPr>
            <a:cxnSpLocks/>
          </p:cNvCxnSpPr>
          <p:nvPr/>
        </p:nvCxnSpPr>
        <p:spPr>
          <a:xfrm>
            <a:off x="2834640" y="4070379"/>
            <a:ext cx="552558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FAED9AE-095D-2A47-94D7-E054F818D92C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9"/>
            <a:ext cx="0" cy="254894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1E15998-F69E-9543-B718-F063C316C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513" y="3765840"/>
            <a:ext cx="685800" cy="19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05634A-287D-0248-BC1B-F1CAC5F58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C41FFA26-5A0F-6647-A4BD-4201C506BD8E}"/>
              </a:ext>
            </a:extLst>
          </p:cNvPr>
          <p:cNvSpPr/>
          <p:nvPr/>
        </p:nvSpPr>
        <p:spPr>
          <a:xfrm>
            <a:off x="3048530" y="2206484"/>
            <a:ext cx="5271390" cy="2338787"/>
          </a:xfrm>
          <a:custGeom>
            <a:avLst/>
            <a:gdLst>
              <a:gd name="connsiteX0" fmla="*/ 0 w 5622587"/>
              <a:gd name="connsiteY0" fmla="*/ 369651 h 2185622"/>
              <a:gd name="connsiteX1" fmla="*/ 466928 w 5622587"/>
              <a:gd name="connsiteY1" fmla="*/ 700391 h 2185622"/>
              <a:gd name="connsiteX2" fmla="*/ 817123 w 5622587"/>
              <a:gd name="connsiteY2" fmla="*/ 1245140 h 2185622"/>
              <a:gd name="connsiteX3" fmla="*/ 1303506 w 5622587"/>
              <a:gd name="connsiteY3" fmla="*/ 1420238 h 2185622"/>
              <a:gd name="connsiteX4" fmla="*/ 1731523 w 5622587"/>
              <a:gd name="connsiteY4" fmla="*/ 1653702 h 2185622"/>
              <a:gd name="connsiteX5" fmla="*/ 2120630 w 5622587"/>
              <a:gd name="connsiteY5" fmla="*/ 2178996 h 2185622"/>
              <a:gd name="connsiteX6" fmla="*/ 2665379 w 5622587"/>
              <a:gd name="connsiteY6" fmla="*/ 1945532 h 2185622"/>
              <a:gd name="connsiteX7" fmla="*/ 3210128 w 5622587"/>
              <a:gd name="connsiteY7" fmla="*/ 1887166 h 2185622"/>
              <a:gd name="connsiteX8" fmla="*/ 4124528 w 5622587"/>
              <a:gd name="connsiteY8" fmla="*/ 1342417 h 2185622"/>
              <a:gd name="connsiteX9" fmla="*/ 4610910 w 5622587"/>
              <a:gd name="connsiteY9" fmla="*/ 447472 h 2185622"/>
              <a:gd name="connsiteX10" fmla="*/ 5622587 w 5622587"/>
              <a:gd name="connsiteY10" fmla="*/ 0 h 2185622"/>
              <a:gd name="connsiteX0" fmla="*/ 0 w 5622587"/>
              <a:gd name="connsiteY0" fmla="*/ 436825 h 2252796"/>
              <a:gd name="connsiteX1" fmla="*/ 466928 w 5622587"/>
              <a:gd name="connsiteY1" fmla="*/ 21330 h 2252796"/>
              <a:gd name="connsiteX2" fmla="*/ 817123 w 5622587"/>
              <a:gd name="connsiteY2" fmla="*/ 1312314 h 2252796"/>
              <a:gd name="connsiteX3" fmla="*/ 1303506 w 5622587"/>
              <a:gd name="connsiteY3" fmla="*/ 1487412 h 2252796"/>
              <a:gd name="connsiteX4" fmla="*/ 1731523 w 5622587"/>
              <a:gd name="connsiteY4" fmla="*/ 1720876 h 2252796"/>
              <a:gd name="connsiteX5" fmla="*/ 2120630 w 5622587"/>
              <a:gd name="connsiteY5" fmla="*/ 2246170 h 2252796"/>
              <a:gd name="connsiteX6" fmla="*/ 2665379 w 5622587"/>
              <a:gd name="connsiteY6" fmla="*/ 2012706 h 2252796"/>
              <a:gd name="connsiteX7" fmla="*/ 3210128 w 5622587"/>
              <a:gd name="connsiteY7" fmla="*/ 1954340 h 2252796"/>
              <a:gd name="connsiteX8" fmla="*/ 4124528 w 5622587"/>
              <a:gd name="connsiteY8" fmla="*/ 1409591 h 2252796"/>
              <a:gd name="connsiteX9" fmla="*/ 4610910 w 5622587"/>
              <a:gd name="connsiteY9" fmla="*/ 514646 h 2252796"/>
              <a:gd name="connsiteX10" fmla="*/ 5622587 w 5622587"/>
              <a:gd name="connsiteY10" fmla="*/ 67174 h 2252796"/>
              <a:gd name="connsiteX0" fmla="*/ 0 w 5622587"/>
              <a:gd name="connsiteY0" fmla="*/ 448104 h 2264075"/>
              <a:gd name="connsiteX1" fmla="*/ 466928 w 5622587"/>
              <a:gd name="connsiteY1" fmla="*/ 32609 h 2264075"/>
              <a:gd name="connsiteX2" fmla="*/ 817123 w 5622587"/>
              <a:gd name="connsiteY2" fmla="*/ 1323593 h 2264075"/>
              <a:gd name="connsiteX3" fmla="*/ 1303506 w 5622587"/>
              <a:gd name="connsiteY3" fmla="*/ 1498691 h 2264075"/>
              <a:gd name="connsiteX4" fmla="*/ 1731523 w 5622587"/>
              <a:gd name="connsiteY4" fmla="*/ 1732155 h 2264075"/>
              <a:gd name="connsiteX5" fmla="*/ 2120630 w 5622587"/>
              <a:gd name="connsiteY5" fmla="*/ 2257449 h 2264075"/>
              <a:gd name="connsiteX6" fmla="*/ 2665379 w 5622587"/>
              <a:gd name="connsiteY6" fmla="*/ 2023985 h 2264075"/>
              <a:gd name="connsiteX7" fmla="*/ 3210128 w 5622587"/>
              <a:gd name="connsiteY7" fmla="*/ 1965619 h 2264075"/>
              <a:gd name="connsiteX8" fmla="*/ 4124528 w 5622587"/>
              <a:gd name="connsiteY8" fmla="*/ 1420870 h 2264075"/>
              <a:gd name="connsiteX9" fmla="*/ 4610910 w 5622587"/>
              <a:gd name="connsiteY9" fmla="*/ 525925 h 2264075"/>
              <a:gd name="connsiteX10" fmla="*/ 5622587 w 5622587"/>
              <a:gd name="connsiteY10" fmla="*/ 78453 h 2264075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303506 w 5622587"/>
              <a:gd name="connsiteY3" fmla="*/ 1479610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244994"/>
              <a:gd name="connsiteX1" fmla="*/ 466928 w 5622587"/>
              <a:gd name="connsiteY1" fmla="*/ 13528 h 2244994"/>
              <a:gd name="connsiteX2" fmla="*/ 775082 w 5622587"/>
              <a:gd name="connsiteY2" fmla="*/ 926140 h 2244994"/>
              <a:gd name="connsiteX3" fmla="*/ 1555755 w 5622587"/>
              <a:gd name="connsiteY3" fmla="*/ 1048686 h 2244994"/>
              <a:gd name="connsiteX4" fmla="*/ 1731523 w 5622587"/>
              <a:gd name="connsiteY4" fmla="*/ 1713074 h 2244994"/>
              <a:gd name="connsiteX5" fmla="*/ 2120630 w 5622587"/>
              <a:gd name="connsiteY5" fmla="*/ 2238368 h 2244994"/>
              <a:gd name="connsiteX6" fmla="*/ 2665379 w 5622587"/>
              <a:gd name="connsiteY6" fmla="*/ 2004904 h 2244994"/>
              <a:gd name="connsiteX7" fmla="*/ 3210128 w 5622587"/>
              <a:gd name="connsiteY7" fmla="*/ 1946538 h 2244994"/>
              <a:gd name="connsiteX8" fmla="*/ 4124528 w 5622587"/>
              <a:gd name="connsiteY8" fmla="*/ 1401789 h 2244994"/>
              <a:gd name="connsiteX9" fmla="*/ 4610910 w 5622587"/>
              <a:gd name="connsiteY9" fmla="*/ 506844 h 2244994"/>
              <a:gd name="connsiteX10" fmla="*/ 5622587 w 5622587"/>
              <a:gd name="connsiteY10" fmla="*/ 59372 h 2244994"/>
              <a:gd name="connsiteX0" fmla="*/ 0 w 5622587"/>
              <a:gd name="connsiteY0" fmla="*/ 429023 h 2328868"/>
              <a:gd name="connsiteX1" fmla="*/ 466928 w 5622587"/>
              <a:gd name="connsiteY1" fmla="*/ 13528 h 2328868"/>
              <a:gd name="connsiteX2" fmla="*/ 775082 w 5622587"/>
              <a:gd name="connsiteY2" fmla="*/ 926140 h 2328868"/>
              <a:gd name="connsiteX3" fmla="*/ 1555755 w 5622587"/>
              <a:gd name="connsiteY3" fmla="*/ 1048686 h 2328868"/>
              <a:gd name="connsiteX4" fmla="*/ 1973261 w 5622587"/>
              <a:gd name="connsiteY4" fmla="*/ 304688 h 2328868"/>
              <a:gd name="connsiteX5" fmla="*/ 2120630 w 5622587"/>
              <a:gd name="connsiteY5" fmla="*/ 2238368 h 2328868"/>
              <a:gd name="connsiteX6" fmla="*/ 2665379 w 5622587"/>
              <a:gd name="connsiteY6" fmla="*/ 2004904 h 2328868"/>
              <a:gd name="connsiteX7" fmla="*/ 3210128 w 5622587"/>
              <a:gd name="connsiteY7" fmla="*/ 1946538 h 2328868"/>
              <a:gd name="connsiteX8" fmla="*/ 4124528 w 5622587"/>
              <a:gd name="connsiteY8" fmla="*/ 1401789 h 2328868"/>
              <a:gd name="connsiteX9" fmla="*/ 4610910 w 5622587"/>
              <a:gd name="connsiteY9" fmla="*/ 506844 h 2328868"/>
              <a:gd name="connsiteX10" fmla="*/ 5622587 w 5622587"/>
              <a:gd name="connsiteY10" fmla="*/ 59372 h 2328868"/>
              <a:gd name="connsiteX0" fmla="*/ 0 w 5622587"/>
              <a:gd name="connsiteY0" fmla="*/ 429023 h 2070969"/>
              <a:gd name="connsiteX1" fmla="*/ 466928 w 5622587"/>
              <a:gd name="connsiteY1" fmla="*/ 13528 h 2070969"/>
              <a:gd name="connsiteX2" fmla="*/ 775082 w 5622587"/>
              <a:gd name="connsiteY2" fmla="*/ 926140 h 2070969"/>
              <a:gd name="connsiteX3" fmla="*/ 1555755 w 5622587"/>
              <a:gd name="connsiteY3" fmla="*/ 1048686 h 2070969"/>
              <a:gd name="connsiteX4" fmla="*/ 1973261 w 5622587"/>
              <a:gd name="connsiteY4" fmla="*/ 304688 h 2070969"/>
              <a:gd name="connsiteX5" fmla="*/ 2288796 w 5622587"/>
              <a:gd name="connsiteY5" fmla="*/ 1155803 h 2070969"/>
              <a:gd name="connsiteX6" fmla="*/ 2665379 w 5622587"/>
              <a:gd name="connsiteY6" fmla="*/ 2004904 h 2070969"/>
              <a:gd name="connsiteX7" fmla="*/ 3210128 w 5622587"/>
              <a:gd name="connsiteY7" fmla="*/ 1946538 h 2070969"/>
              <a:gd name="connsiteX8" fmla="*/ 4124528 w 5622587"/>
              <a:gd name="connsiteY8" fmla="*/ 1401789 h 2070969"/>
              <a:gd name="connsiteX9" fmla="*/ 4610910 w 5622587"/>
              <a:gd name="connsiteY9" fmla="*/ 506844 h 2070969"/>
              <a:gd name="connsiteX10" fmla="*/ 5622587 w 5622587"/>
              <a:gd name="connsiteY10" fmla="*/ 59372 h 2070969"/>
              <a:gd name="connsiteX0" fmla="*/ 0 w 5622587"/>
              <a:gd name="connsiteY0" fmla="*/ 429023 h 1968996"/>
              <a:gd name="connsiteX1" fmla="*/ 466928 w 5622587"/>
              <a:gd name="connsiteY1" fmla="*/ 13528 h 1968996"/>
              <a:gd name="connsiteX2" fmla="*/ 775082 w 5622587"/>
              <a:gd name="connsiteY2" fmla="*/ 926140 h 1968996"/>
              <a:gd name="connsiteX3" fmla="*/ 1555755 w 5622587"/>
              <a:gd name="connsiteY3" fmla="*/ 1048686 h 1968996"/>
              <a:gd name="connsiteX4" fmla="*/ 1973261 w 5622587"/>
              <a:gd name="connsiteY4" fmla="*/ 304688 h 1968996"/>
              <a:gd name="connsiteX5" fmla="*/ 2288796 w 5622587"/>
              <a:gd name="connsiteY5" fmla="*/ 1155803 h 1968996"/>
              <a:gd name="connsiteX6" fmla="*/ 2854565 w 5622587"/>
              <a:gd name="connsiteY6" fmla="*/ 649069 h 1968996"/>
              <a:gd name="connsiteX7" fmla="*/ 3210128 w 5622587"/>
              <a:gd name="connsiteY7" fmla="*/ 1946538 h 1968996"/>
              <a:gd name="connsiteX8" fmla="*/ 4124528 w 5622587"/>
              <a:gd name="connsiteY8" fmla="*/ 1401789 h 1968996"/>
              <a:gd name="connsiteX9" fmla="*/ 4610910 w 5622587"/>
              <a:gd name="connsiteY9" fmla="*/ 506844 h 1968996"/>
              <a:gd name="connsiteX10" fmla="*/ 5622587 w 5622587"/>
              <a:gd name="connsiteY10" fmla="*/ 59372 h 1968996"/>
              <a:gd name="connsiteX0" fmla="*/ 0 w 5622587"/>
              <a:gd name="connsiteY0" fmla="*/ 429023 h 1402962"/>
              <a:gd name="connsiteX1" fmla="*/ 466928 w 5622587"/>
              <a:gd name="connsiteY1" fmla="*/ 13528 h 1402962"/>
              <a:gd name="connsiteX2" fmla="*/ 775082 w 5622587"/>
              <a:gd name="connsiteY2" fmla="*/ 926140 h 1402962"/>
              <a:gd name="connsiteX3" fmla="*/ 1555755 w 5622587"/>
              <a:gd name="connsiteY3" fmla="*/ 1048686 h 1402962"/>
              <a:gd name="connsiteX4" fmla="*/ 1973261 w 5622587"/>
              <a:gd name="connsiteY4" fmla="*/ 304688 h 1402962"/>
              <a:gd name="connsiteX5" fmla="*/ 2288796 w 5622587"/>
              <a:gd name="connsiteY5" fmla="*/ 1155803 h 1402962"/>
              <a:gd name="connsiteX6" fmla="*/ 2854565 w 5622587"/>
              <a:gd name="connsiteY6" fmla="*/ 649069 h 1402962"/>
              <a:gd name="connsiteX7" fmla="*/ 3294211 w 5622587"/>
              <a:gd name="connsiteY7" fmla="*/ 695807 h 1402962"/>
              <a:gd name="connsiteX8" fmla="*/ 4124528 w 5622587"/>
              <a:gd name="connsiteY8" fmla="*/ 1401789 h 1402962"/>
              <a:gd name="connsiteX9" fmla="*/ 4610910 w 5622587"/>
              <a:gd name="connsiteY9" fmla="*/ 506844 h 1402962"/>
              <a:gd name="connsiteX10" fmla="*/ 5622587 w 5622587"/>
              <a:gd name="connsiteY10" fmla="*/ 59372 h 1402962"/>
              <a:gd name="connsiteX0" fmla="*/ 0 w 5622587"/>
              <a:gd name="connsiteY0" fmla="*/ 429023 h 1371481"/>
              <a:gd name="connsiteX1" fmla="*/ 466928 w 5622587"/>
              <a:gd name="connsiteY1" fmla="*/ 13528 h 1371481"/>
              <a:gd name="connsiteX2" fmla="*/ 775082 w 5622587"/>
              <a:gd name="connsiteY2" fmla="*/ 926140 h 1371481"/>
              <a:gd name="connsiteX3" fmla="*/ 1555755 w 5622587"/>
              <a:gd name="connsiteY3" fmla="*/ 1048686 h 1371481"/>
              <a:gd name="connsiteX4" fmla="*/ 1973261 w 5622587"/>
              <a:gd name="connsiteY4" fmla="*/ 304688 h 1371481"/>
              <a:gd name="connsiteX5" fmla="*/ 2288796 w 5622587"/>
              <a:gd name="connsiteY5" fmla="*/ 1155803 h 1371481"/>
              <a:gd name="connsiteX6" fmla="*/ 2854565 w 5622587"/>
              <a:gd name="connsiteY6" fmla="*/ 649069 h 1371481"/>
              <a:gd name="connsiteX7" fmla="*/ 3294211 w 5622587"/>
              <a:gd name="connsiteY7" fmla="*/ 695807 h 1371481"/>
              <a:gd name="connsiteX8" fmla="*/ 3767176 w 5622587"/>
              <a:gd name="connsiteY8" fmla="*/ 1370258 h 1371481"/>
              <a:gd name="connsiteX9" fmla="*/ 4610910 w 5622587"/>
              <a:gd name="connsiteY9" fmla="*/ 506844 h 1371481"/>
              <a:gd name="connsiteX10" fmla="*/ 5622587 w 5622587"/>
              <a:gd name="connsiteY10" fmla="*/ 59372 h 1371481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55755 w 5622587"/>
              <a:gd name="connsiteY3" fmla="*/ 1041227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1148344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364022"/>
              <a:gd name="connsiteX1" fmla="*/ 466928 w 5622587"/>
              <a:gd name="connsiteY1" fmla="*/ 6069 h 1364022"/>
              <a:gd name="connsiteX2" fmla="*/ 733041 w 5622587"/>
              <a:gd name="connsiteY2" fmla="*/ 729495 h 1364022"/>
              <a:gd name="connsiteX3" fmla="*/ 1576775 w 5622587"/>
              <a:gd name="connsiteY3" fmla="*/ 725916 h 1364022"/>
              <a:gd name="connsiteX4" fmla="*/ 1973261 w 5622587"/>
              <a:gd name="connsiteY4" fmla="*/ 297229 h 1364022"/>
              <a:gd name="connsiteX5" fmla="*/ 2288796 w 5622587"/>
              <a:gd name="connsiteY5" fmla="*/ 948647 h 1364022"/>
              <a:gd name="connsiteX6" fmla="*/ 2854565 w 5622587"/>
              <a:gd name="connsiteY6" fmla="*/ 641610 h 1364022"/>
              <a:gd name="connsiteX7" fmla="*/ 3294211 w 5622587"/>
              <a:gd name="connsiteY7" fmla="*/ 688348 h 1364022"/>
              <a:gd name="connsiteX8" fmla="*/ 3767176 w 5622587"/>
              <a:gd name="connsiteY8" fmla="*/ 1362799 h 1364022"/>
              <a:gd name="connsiteX9" fmla="*/ 4610910 w 5622587"/>
              <a:gd name="connsiteY9" fmla="*/ 499385 h 1364022"/>
              <a:gd name="connsiteX10" fmla="*/ 5622587 w 5622587"/>
              <a:gd name="connsiteY10" fmla="*/ 51913 h 1364022"/>
              <a:gd name="connsiteX0" fmla="*/ 0 w 5622587"/>
              <a:gd name="connsiteY0" fmla="*/ 421564 h 1175264"/>
              <a:gd name="connsiteX1" fmla="*/ 466928 w 5622587"/>
              <a:gd name="connsiteY1" fmla="*/ 6069 h 1175264"/>
              <a:gd name="connsiteX2" fmla="*/ 733041 w 5622587"/>
              <a:gd name="connsiteY2" fmla="*/ 729495 h 1175264"/>
              <a:gd name="connsiteX3" fmla="*/ 1576775 w 5622587"/>
              <a:gd name="connsiteY3" fmla="*/ 725916 h 1175264"/>
              <a:gd name="connsiteX4" fmla="*/ 1973261 w 5622587"/>
              <a:gd name="connsiteY4" fmla="*/ 297229 h 1175264"/>
              <a:gd name="connsiteX5" fmla="*/ 2288796 w 5622587"/>
              <a:gd name="connsiteY5" fmla="*/ 948647 h 1175264"/>
              <a:gd name="connsiteX6" fmla="*/ 2854565 w 5622587"/>
              <a:gd name="connsiteY6" fmla="*/ 641610 h 1175264"/>
              <a:gd name="connsiteX7" fmla="*/ 3294211 w 5622587"/>
              <a:gd name="connsiteY7" fmla="*/ 688348 h 1175264"/>
              <a:gd name="connsiteX8" fmla="*/ 3767176 w 5622587"/>
              <a:gd name="connsiteY8" fmla="*/ 1173612 h 1175264"/>
              <a:gd name="connsiteX9" fmla="*/ 4610910 w 5622587"/>
              <a:gd name="connsiteY9" fmla="*/ 499385 h 1175264"/>
              <a:gd name="connsiteX10" fmla="*/ 5622587 w 5622587"/>
              <a:gd name="connsiteY10" fmla="*/ 51913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5264"/>
              <a:gd name="connsiteX1" fmla="*/ 466928 w 4970945"/>
              <a:gd name="connsiteY1" fmla="*/ 6069 h 1175264"/>
              <a:gd name="connsiteX2" fmla="*/ 733041 w 4970945"/>
              <a:gd name="connsiteY2" fmla="*/ 729495 h 1175264"/>
              <a:gd name="connsiteX3" fmla="*/ 1576775 w 4970945"/>
              <a:gd name="connsiteY3" fmla="*/ 725916 h 1175264"/>
              <a:gd name="connsiteX4" fmla="*/ 1973261 w 4970945"/>
              <a:gd name="connsiteY4" fmla="*/ 297229 h 1175264"/>
              <a:gd name="connsiteX5" fmla="*/ 2288796 w 4970945"/>
              <a:gd name="connsiteY5" fmla="*/ 948647 h 1175264"/>
              <a:gd name="connsiteX6" fmla="*/ 2854565 w 4970945"/>
              <a:gd name="connsiteY6" fmla="*/ 641610 h 1175264"/>
              <a:gd name="connsiteX7" fmla="*/ 3294211 w 4970945"/>
              <a:gd name="connsiteY7" fmla="*/ 688348 h 1175264"/>
              <a:gd name="connsiteX8" fmla="*/ 3767176 w 4970945"/>
              <a:gd name="connsiteY8" fmla="*/ 1173612 h 1175264"/>
              <a:gd name="connsiteX9" fmla="*/ 4610910 w 4970945"/>
              <a:gd name="connsiteY9" fmla="*/ 499385 h 1175264"/>
              <a:gd name="connsiteX10" fmla="*/ 4970945 w 4970945"/>
              <a:gd name="connsiteY10" fmla="*/ 104465 h 1175264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76775 w 4970945"/>
              <a:gd name="connsiteY3" fmla="*/ 72591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66265 w 4970945"/>
              <a:gd name="connsiteY3" fmla="*/ 74693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4970945"/>
              <a:gd name="connsiteY0" fmla="*/ 421564 h 1173701"/>
              <a:gd name="connsiteX1" fmla="*/ 466928 w 4970945"/>
              <a:gd name="connsiteY1" fmla="*/ 6069 h 1173701"/>
              <a:gd name="connsiteX2" fmla="*/ 733041 w 4970945"/>
              <a:gd name="connsiteY2" fmla="*/ 729495 h 1173701"/>
              <a:gd name="connsiteX3" fmla="*/ 1513714 w 4970945"/>
              <a:gd name="connsiteY3" fmla="*/ 736426 h 1173701"/>
              <a:gd name="connsiteX4" fmla="*/ 1973261 w 4970945"/>
              <a:gd name="connsiteY4" fmla="*/ 297229 h 1173701"/>
              <a:gd name="connsiteX5" fmla="*/ 2288796 w 4970945"/>
              <a:gd name="connsiteY5" fmla="*/ 948647 h 1173701"/>
              <a:gd name="connsiteX6" fmla="*/ 2854565 w 4970945"/>
              <a:gd name="connsiteY6" fmla="*/ 641610 h 1173701"/>
              <a:gd name="connsiteX7" fmla="*/ 3294211 w 4970945"/>
              <a:gd name="connsiteY7" fmla="*/ 688348 h 1173701"/>
              <a:gd name="connsiteX8" fmla="*/ 3767176 w 4970945"/>
              <a:gd name="connsiteY8" fmla="*/ 1173612 h 1173701"/>
              <a:gd name="connsiteX9" fmla="*/ 4537338 w 4970945"/>
              <a:gd name="connsiteY9" fmla="*/ 646530 h 1173701"/>
              <a:gd name="connsiteX10" fmla="*/ 4970945 w 4970945"/>
              <a:gd name="connsiteY10" fmla="*/ 104465 h 1173701"/>
              <a:gd name="connsiteX0" fmla="*/ 0 w 5179950"/>
              <a:gd name="connsiteY0" fmla="*/ 1891705 h 1891705"/>
              <a:gd name="connsiteX1" fmla="*/ 675933 w 5179950"/>
              <a:gd name="connsiteY1" fmla="*/ 26233 h 1891705"/>
              <a:gd name="connsiteX2" fmla="*/ 942046 w 5179950"/>
              <a:gd name="connsiteY2" fmla="*/ 749659 h 1891705"/>
              <a:gd name="connsiteX3" fmla="*/ 1722719 w 5179950"/>
              <a:gd name="connsiteY3" fmla="*/ 756590 h 1891705"/>
              <a:gd name="connsiteX4" fmla="*/ 2182266 w 5179950"/>
              <a:gd name="connsiteY4" fmla="*/ 317393 h 1891705"/>
              <a:gd name="connsiteX5" fmla="*/ 2497801 w 5179950"/>
              <a:gd name="connsiteY5" fmla="*/ 968811 h 1891705"/>
              <a:gd name="connsiteX6" fmla="*/ 3063570 w 5179950"/>
              <a:gd name="connsiteY6" fmla="*/ 661774 h 1891705"/>
              <a:gd name="connsiteX7" fmla="*/ 3503216 w 5179950"/>
              <a:gd name="connsiteY7" fmla="*/ 708512 h 1891705"/>
              <a:gd name="connsiteX8" fmla="*/ 3976181 w 5179950"/>
              <a:gd name="connsiteY8" fmla="*/ 1193776 h 1891705"/>
              <a:gd name="connsiteX9" fmla="*/ 4746343 w 5179950"/>
              <a:gd name="connsiteY9" fmla="*/ 666694 h 1891705"/>
              <a:gd name="connsiteX10" fmla="*/ 5179950 w 5179950"/>
              <a:gd name="connsiteY10" fmla="*/ 124629 h 1891705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942046 w 5179950"/>
              <a:gd name="connsiteY2" fmla="*/ 625030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722719 w 5179950"/>
              <a:gd name="connsiteY3" fmla="*/ 631961 h 1767076"/>
              <a:gd name="connsiteX4" fmla="*/ 2182266 w 5179950"/>
              <a:gd name="connsiteY4" fmla="*/ 192764 h 1767076"/>
              <a:gd name="connsiteX5" fmla="*/ 2497801 w 5179950"/>
              <a:gd name="connsiteY5" fmla="*/ 844182 h 1767076"/>
              <a:gd name="connsiteX6" fmla="*/ 3063570 w 5179950"/>
              <a:gd name="connsiteY6" fmla="*/ 537145 h 1767076"/>
              <a:gd name="connsiteX7" fmla="*/ 3503216 w 5179950"/>
              <a:gd name="connsiteY7" fmla="*/ 583883 h 1767076"/>
              <a:gd name="connsiteX8" fmla="*/ 3976181 w 5179950"/>
              <a:gd name="connsiteY8" fmla="*/ 1069147 h 1767076"/>
              <a:gd name="connsiteX9" fmla="*/ 4746343 w 5179950"/>
              <a:gd name="connsiteY9" fmla="*/ 542065 h 1767076"/>
              <a:gd name="connsiteX10" fmla="*/ 5179950 w 5179950"/>
              <a:gd name="connsiteY10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2182266 w 5179950"/>
              <a:gd name="connsiteY3" fmla="*/ 192764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497801 w 5179950"/>
              <a:gd name="connsiteY4" fmla="*/ 84418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063570 w 5179950"/>
              <a:gd name="connsiteY5" fmla="*/ 537145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503216 w 5179950"/>
              <a:gd name="connsiteY6" fmla="*/ 583883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3976181 w 5179950"/>
              <a:gd name="connsiteY7" fmla="*/ 1069147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46343 w 5179950"/>
              <a:gd name="connsiteY8" fmla="*/ 542065 h 1767076"/>
              <a:gd name="connsiteX9" fmla="*/ 5179950 w 5179950"/>
              <a:gd name="connsiteY9" fmla="*/ 0 h 1767076"/>
              <a:gd name="connsiteX0" fmla="*/ 0 w 5179950"/>
              <a:gd name="connsiteY0" fmla="*/ 1767076 h 1767076"/>
              <a:gd name="connsiteX1" fmla="*/ 349362 w 5179950"/>
              <a:gd name="connsiteY1" fmla="*/ 1011947 h 1767076"/>
              <a:gd name="connsiteX2" fmla="*/ 1085738 w 5179950"/>
              <a:gd name="connsiteY2" fmla="*/ 141705 h 1767076"/>
              <a:gd name="connsiteX3" fmla="*/ 1999386 w 5179950"/>
              <a:gd name="connsiteY3" fmla="*/ 362581 h 1767076"/>
              <a:gd name="connsiteX4" fmla="*/ 2837435 w 5179950"/>
              <a:gd name="connsiteY4" fmla="*/ 112662 h 1767076"/>
              <a:gd name="connsiteX5" fmla="*/ 3390142 w 5179950"/>
              <a:gd name="connsiteY5" fmla="*/ 197510 h 1767076"/>
              <a:gd name="connsiteX6" fmla="*/ 3842850 w 5179950"/>
              <a:gd name="connsiteY6" fmla="*/ 544694 h 1767076"/>
              <a:gd name="connsiteX7" fmla="*/ 4237438 w 5179950"/>
              <a:gd name="connsiteY7" fmla="*/ 1212838 h 1767076"/>
              <a:gd name="connsiteX8" fmla="*/ 4720217 w 5179950"/>
              <a:gd name="connsiteY8" fmla="*/ 1417276 h 1767076"/>
              <a:gd name="connsiteX9" fmla="*/ 5179950 w 5179950"/>
              <a:gd name="connsiteY9" fmla="*/ 0 h 1767076"/>
              <a:gd name="connsiteX0" fmla="*/ 0 w 5271390"/>
              <a:gd name="connsiteY0" fmla="*/ 1663108 h 2397806"/>
              <a:gd name="connsiteX1" fmla="*/ 349362 w 5271390"/>
              <a:gd name="connsiteY1" fmla="*/ 907979 h 2397806"/>
              <a:gd name="connsiteX2" fmla="*/ 1085738 w 5271390"/>
              <a:gd name="connsiteY2" fmla="*/ 37737 h 2397806"/>
              <a:gd name="connsiteX3" fmla="*/ 1999386 w 5271390"/>
              <a:gd name="connsiteY3" fmla="*/ 258613 h 2397806"/>
              <a:gd name="connsiteX4" fmla="*/ 2837435 w 5271390"/>
              <a:gd name="connsiteY4" fmla="*/ 8694 h 2397806"/>
              <a:gd name="connsiteX5" fmla="*/ 3390142 w 5271390"/>
              <a:gd name="connsiteY5" fmla="*/ 93542 h 2397806"/>
              <a:gd name="connsiteX6" fmla="*/ 3842850 w 5271390"/>
              <a:gd name="connsiteY6" fmla="*/ 440726 h 2397806"/>
              <a:gd name="connsiteX7" fmla="*/ 4237438 w 5271390"/>
              <a:gd name="connsiteY7" fmla="*/ 1108870 h 2397806"/>
              <a:gd name="connsiteX8" fmla="*/ 4720217 w 5271390"/>
              <a:gd name="connsiteY8" fmla="*/ 1313308 h 2397806"/>
              <a:gd name="connsiteX9" fmla="*/ 5271390 w 5271390"/>
              <a:gd name="connsiteY9" fmla="*/ 2338787 h 2397806"/>
              <a:gd name="connsiteX0" fmla="*/ 0 w 5271390"/>
              <a:gd name="connsiteY0" fmla="*/ 1663108 h 2401748"/>
              <a:gd name="connsiteX1" fmla="*/ 349362 w 5271390"/>
              <a:gd name="connsiteY1" fmla="*/ 907979 h 2401748"/>
              <a:gd name="connsiteX2" fmla="*/ 1085738 w 5271390"/>
              <a:gd name="connsiteY2" fmla="*/ 37737 h 2401748"/>
              <a:gd name="connsiteX3" fmla="*/ 1999386 w 5271390"/>
              <a:gd name="connsiteY3" fmla="*/ 258613 h 2401748"/>
              <a:gd name="connsiteX4" fmla="*/ 2837435 w 5271390"/>
              <a:gd name="connsiteY4" fmla="*/ 8694 h 2401748"/>
              <a:gd name="connsiteX5" fmla="*/ 3390142 w 5271390"/>
              <a:gd name="connsiteY5" fmla="*/ 93542 h 2401748"/>
              <a:gd name="connsiteX6" fmla="*/ 3842850 w 5271390"/>
              <a:gd name="connsiteY6" fmla="*/ 440726 h 2401748"/>
              <a:gd name="connsiteX7" fmla="*/ 4237438 w 5271390"/>
              <a:gd name="connsiteY7" fmla="*/ 1108870 h 2401748"/>
              <a:gd name="connsiteX8" fmla="*/ 4681028 w 5271390"/>
              <a:gd name="connsiteY8" fmla="*/ 1430873 h 2401748"/>
              <a:gd name="connsiteX9" fmla="*/ 5271390 w 5271390"/>
              <a:gd name="connsiteY9" fmla="*/ 2338787 h 2401748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00430"/>
              <a:gd name="connsiteX1" fmla="*/ 349362 w 5271390"/>
              <a:gd name="connsiteY1" fmla="*/ 907979 h 2400430"/>
              <a:gd name="connsiteX2" fmla="*/ 1085738 w 5271390"/>
              <a:gd name="connsiteY2" fmla="*/ 37737 h 2400430"/>
              <a:gd name="connsiteX3" fmla="*/ 1999386 w 5271390"/>
              <a:gd name="connsiteY3" fmla="*/ 258613 h 2400430"/>
              <a:gd name="connsiteX4" fmla="*/ 2837435 w 5271390"/>
              <a:gd name="connsiteY4" fmla="*/ 8694 h 2400430"/>
              <a:gd name="connsiteX5" fmla="*/ 3390142 w 5271390"/>
              <a:gd name="connsiteY5" fmla="*/ 93542 h 2400430"/>
              <a:gd name="connsiteX6" fmla="*/ 3842850 w 5271390"/>
              <a:gd name="connsiteY6" fmla="*/ 440726 h 2400430"/>
              <a:gd name="connsiteX7" fmla="*/ 4237438 w 5271390"/>
              <a:gd name="connsiteY7" fmla="*/ 1108870 h 2400430"/>
              <a:gd name="connsiteX8" fmla="*/ 4681028 w 5271390"/>
              <a:gd name="connsiteY8" fmla="*/ 1430873 h 2400430"/>
              <a:gd name="connsiteX9" fmla="*/ 5271390 w 5271390"/>
              <a:gd name="connsiteY9" fmla="*/ 2338787 h 2400430"/>
              <a:gd name="connsiteX0" fmla="*/ 0 w 5271390"/>
              <a:gd name="connsiteY0" fmla="*/ 1663108 h 2434292"/>
              <a:gd name="connsiteX1" fmla="*/ 349362 w 5271390"/>
              <a:gd name="connsiteY1" fmla="*/ 907979 h 2434292"/>
              <a:gd name="connsiteX2" fmla="*/ 1085738 w 5271390"/>
              <a:gd name="connsiteY2" fmla="*/ 37737 h 2434292"/>
              <a:gd name="connsiteX3" fmla="*/ 1999386 w 5271390"/>
              <a:gd name="connsiteY3" fmla="*/ 258613 h 2434292"/>
              <a:gd name="connsiteX4" fmla="*/ 2837435 w 5271390"/>
              <a:gd name="connsiteY4" fmla="*/ 8694 h 2434292"/>
              <a:gd name="connsiteX5" fmla="*/ 3390142 w 5271390"/>
              <a:gd name="connsiteY5" fmla="*/ 93542 h 2434292"/>
              <a:gd name="connsiteX6" fmla="*/ 3842850 w 5271390"/>
              <a:gd name="connsiteY6" fmla="*/ 440726 h 2434292"/>
              <a:gd name="connsiteX7" fmla="*/ 4237438 w 5271390"/>
              <a:gd name="connsiteY7" fmla="*/ 1108870 h 2434292"/>
              <a:gd name="connsiteX8" fmla="*/ 4681028 w 5271390"/>
              <a:gd name="connsiteY8" fmla="*/ 1430873 h 2434292"/>
              <a:gd name="connsiteX9" fmla="*/ 5271390 w 5271390"/>
              <a:gd name="connsiteY9" fmla="*/ 2338787 h 2434292"/>
              <a:gd name="connsiteX0" fmla="*/ 0 w 5271390"/>
              <a:gd name="connsiteY0" fmla="*/ 1663108 h 2338787"/>
              <a:gd name="connsiteX1" fmla="*/ 349362 w 5271390"/>
              <a:gd name="connsiteY1" fmla="*/ 907979 h 2338787"/>
              <a:gd name="connsiteX2" fmla="*/ 1085738 w 5271390"/>
              <a:gd name="connsiteY2" fmla="*/ 37737 h 2338787"/>
              <a:gd name="connsiteX3" fmla="*/ 1999386 w 5271390"/>
              <a:gd name="connsiteY3" fmla="*/ 258613 h 2338787"/>
              <a:gd name="connsiteX4" fmla="*/ 2837435 w 5271390"/>
              <a:gd name="connsiteY4" fmla="*/ 8694 h 2338787"/>
              <a:gd name="connsiteX5" fmla="*/ 3390142 w 5271390"/>
              <a:gd name="connsiteY5" fmla="*/ 93542 h 2338787"/>
              <a:gd name="connsiteX6" fmla="*/ 3842850 w 5271390"/>
              <a:gd name="connsiteY6" fmla="*/ 440726 h 2338787"/>
              <a:gd name="connsiteX7" fmla="*/ 4237438 w 5271390"/>
              <a:gd name="connsiteY7" fmla="*/ 1108870 h 2338787"/>
              <a:gd name="connsiteX8" fmla="*/ 4681028 w 5271390"/>
              <a:gd name="connsiteY8" fmla="*/ 1430873 h 2338787"/>
              <a:gd name="connsiteX9" fmla="*/ 5271390 w 5271390"/>
              <a:gd name="connsiteY9" fmla="*/ 2338787 h 2338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1390" h="2338787">
                <a:moveTo>
                  <a:pt x="0" y="1663108"/>
                </a:moveTo>
                <a:cubicBezTo>
                  <a:pt x="196901" y="1482251"/>
                  <a:pt x="168406" y="1178874"/>
                  <a:pt x="349362" y="907979"/>
                </a:cubicBezTo>
                <a:cubicBezTo>
                  <a:pt x="530318" y="637084"/>
                  <a:pt x="810734" y="145965"/>
                  <a:pt x="1085738" y="37737"/>
                </a:cubicBezTo>
                <a:cubicBezTo>
                  <a:pt x="1360742" y="-70491"/>
                  <a:pt x="1707437" y="263453"/>
                  <a:pt x="1999386" y="258613"/>
                </a:cubicBezTo>
                <a:cubicBezTo>
                  <a:pt x="2291335" y="253773"/>
                  <a:pt x="2605642" y="36206"/>
                  <a:pt x="2837435" y="8694"/>
                </a:cubicBezTo>
                <a:cubicBezTo>
                  <a:pt x="3069228" y="-18818"/>
                  <a:pt x="3222573" y="21537"/>
                  <a:pt x="3390142" y="93542"/>
                </a:cubicBezTo>
                <a:cubicBezTo>
                  <a:pt x="3557711" y="165547"/>
                  <a:pt x="3701634" y="271505"/>
                  <a:pt x="3842850" y="440726"/>
                </a:cubicBezTo>
                <a:cubicBezTo>
                  <a:pt x="3984066" y="609947"/>
                  <a:pt x="4097742" y="943846"/>
                  <a:pt x="4237438" y="1108870"/>
                </a:cubicBezTo>
                <a:cubicBezTo>
                  <a:pt x="4377134" y="1273894"/>
                  <a:pt x="4483603" y="1145158"/>
                  <a:pt x="4681028" y="1430873"/>
                </a:cubicBezTo>
                <a:cubicBezTo>
                  <a:pt x="4891516" y="1847216"/>
                  <a:pt x="5045793" y="2188346"/>
                  <a:pt x="5271390" y="2338787"/>
                </a:cubicBezTo>
              </a:path>
            </a:pathLst>
          </a:cu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73AFCA-1206-4447-936D-FB62204BEC1A}"/>
              </a:ext>
            </a:extLst>
          </p:cNvPr>
          <p:cNvCxnSpPr>
            <a:cxnSpLocks/>
          </p:cNvCxnSpPr>
          <p:nvPr/>
        </p:nvCxnSpPr>
        <p:spPr>
          <a:xfrm>
            <a:off x="3027022" y="2302625"/>
            <a:ext cx="339633" cy="46828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10D5C6CC-3F9D-AA42-AC08-6DABBD4F6A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364" y="1224396"/>
            <a:ext cx="30480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45716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chap18_gradient_on_constraint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734FCF2-5D62-6D44-B91E-D56B632594E3}"/>
              </a:ext>
            </a:extLst>
          </p:cNvPr>
          <p:cNvSpPr/>
          <p:nvPr/>
        </p:nvSpPr>
        <p:spPr>
          <a:xfrm rot="20296942">
            <a:off x="5604009" y="2172172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D4D1ED7-B152-FB44-8597-7EC6D487492E}"/>
              </a:ext>
            </a:extLst>
          </p:cNvPr>
          <p:cNvSpPr/>
          <p:nvPr/>
        </p:nvSpPr>
        <p:spPr>
          <a:xfrm rot="20296942">
            <a:off x="4238669" y="1115340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44323CC-798E-374D-B90F-322046B68DFC}"/>
              </a:ext>
            </a:extLst>
          </p:cNvPr>
          <p:cNvSpPr/>
          <p:nvPr/>
        </p:nvSpPr>
        <p:spPr>
          <a:xfrm rot="20296942">
            <a:off x="5191654" y="1947655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E68FA03-B663-7A48-A108-B075B9AC702D}"/>
              </a:ext>
            </a:extLst>
          </p:cNvPr>
          <p:cNvSpPr/>
          <p:nvPr/>
        </p:nvSpPr>
        <p:spPr>
          <a:xfrm rot="20296942">
            <a:off x="3968119" y="763910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205EE4E-B614-8F43-92D1-012E7B06C9DF}"/>
              </a:ext>
            </a:extLst>
          </p:cNvPr>
          <p:cNvSpPr/>
          <p:nvPr/>
        </p:nvSpPr>
        <p:spPr>
          <a:xfrm rot="20296942">
            <a:off x="4792488" y="1582763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EFE281-510C-EE47-9110-4F522AB12A7E}"/>
              </a:ext>
            </a:extLst>
          </p:cNvPr>
          <p:cNvCxnSpPr>
            <a:cxnSpLocks/>
          </p:cNvCxnSpPr>
          <p:nvPr/>
        </p:nvCxnSpPr>
        <p:spPr>
          <a:xfrm flipH="1">
            <a:off x="4258492" y="2965269"/>
            <a:ext cx="4036422" cy="1776548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82953AF-68C0-DB43-AEBC-E584D0912EF1}"/>
              </a:ext>
            </a:extLst>
          </p:cNvPr>
          <p:cNvCxnSpPr>
            <a:cxnSpLocks/>
          </p:cNvCxnSpPr>
          <p:nvPr/>
        </p:nvCxnSpPr>
        <p:spPr>
          <a:xfrm>
            <a:off x="4205339" y="3791383"/>
            <a:ext cx="680170" cy="64998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2003DDB-A574-E84E-B5BB-CEC510214A16}"/>
              </a:ext>
            </a:extLst>
          </p:cNvPr>
          <p:cNvCxnSpPr>
            <a:cxnSpLocks/>
          </p:cNvCxnSpPr>
          <p:nvPr/>
        </p:nvCxnSpPr>
        <p:spPr>
          <a:xfrm flipH="1">
            <a:off x="6717886" y="1972491"/>
            <a:ext cx="1132891" cy="12892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BAFCB4-6453-EE43-902F-D9892B653FF1}"/>
              </a:ext>
            </a:extLst>
          </p:cNvPr>
          <p:cNvCxnSpPr>
            <a:cxnSpLocks/>
          </p:cNvCxnSpPr>
          <p:nvPr/>
        </p:nvCxnSpPr>
        <p:spPr>
          <a:xfrm flipH="1" flipV="1">
            <a:off x="6217920" y="3487783"/>
            <a:ext cx="157930" cy="33633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B9E5F8FB-7204-5243-8506-67FB6A53A35F}"/>
              </a:ext>
            </a:extLst>
          </p:cNvPr>
          <p:cNvSpPr/>
          <p:nvPr/>
        </p:nvSpPr>
        <p:spPr>
          <a:xfrm>
            <a:off x="5809109" y="233878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28841371-D2C7-7640-8784-747F2422F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1007" y="3477623"/>
            <a:ext cx="2171700" cy="6604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869C03-E982-2648-B95C-66F5135E020C}"/>
              </a:ext>
            </a:extLst>
          </p:cNvPr>
          <p:cNvCxnSpPr>
            <a:cxnSpLocks/>
          </p:cNvCxnSpPr>
          <p:nvPr/>
        </p:nvCxnSpPr>
        <p:spPr>
          <a:xfrm flipV="1">
            <a:off x="5848982" y="3644537"/>
            <a:ext cx="0" cy="38423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F344EEC-7CAA-2548-BD25-887AED1569B9}"/>
              </a:ext>
            </a:extLst>
          </p:cNvPr>
          <p:cNvCxnSpPr>
            <a:cxnSpLocks/>
          </p:cNvCxnSpPr>
          <p:nvPr/>
        </p:nvCxnSpPr>
        <p:spPr>
          <a:xfrm flipV="1">
            <a:off x="5374365" y="3801291"/>
            <a:ext cx="125098" cy="43212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4384820-507D-2845-AE5E-6185138C8182}"/>
              </a:ext>
            </a:extLst>
          </p:cNvPr>
          <p:cNvCxnSpPr>
            <a:cxnSpLocks/>
          </p:cNvCxnSpPr>
          <p:nvPr/>
        </p:nvCxnSpPr>
        <p:spPr>
          <a:xfrm flipH="1" flipV="1">
            <a:off x="6557554" y="3344091"/>
            <a:ext cx="292915" cy="2492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8F344469-EB93-7B4C-B975-8627F033BFEF}"/>
              </a:ext>
            </a:extLst>
          </p:cNvPr>
          <p:cNvCxnSpPr>
            <a:cxnSpLocks/>
          </p:cNvCxnSpPr>
          <p:nvPr/>
        </p:nvCxnSpPr>
        <p:spPr>
          <a:xfrm flipH="1" flipV="1">
            <a:off x="7040880" y="3122023"/>
            <a:ext cx="380001" cy="20570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>
            <a:extLst>
              <a:ext uri="{FF2B5EF4-FFF2-40B4-BE49-F238E27FC236}">
                <a16:creationId xmlns:a16="http://schemas.microsoft.com/office/drawing/2014/main" id="{B86EC171-5841-7A4A-8928-FD7DFF03E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057" y="1569357"/>
            <a:ext cx="1930400" cy="5842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E2D89C9-3F93-BC4C-A67B-7E69F80DC4E6}"/>
              </a:ext>
            </a:extLst>
          </p:cNvPr>
          <p:cNvSpPr/>
          <p:nvPr/>
        </p:nvSpPr>
        <p:spPr>
          <a:xfrm rot="20171394">
            <a:off x="2795555" y="289133"/>
            <a:ext cx="4950823" cy="19802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5287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85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chap18_curve_on_S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4B7E113-87E8-8249-A892-343852D15D3F}"/>
              </a:ext>
            </a:extLst>
          </p:cNvPr>
          <p:cNvSpPr/>
          <p:nvPr/>
        </p:nvSpPr>
        <p:spPr>
          <a:xfrm>
            <a:off x="6494929" y="196327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3872370-92D3-DD4E-9D85-574012962D20}"/>
              </a:ext>
            </a:extLst>
          </p:cNvPr>
          <p:cNvSpPr/>
          <p:nvPr/>
        </p:nvSpPr>
        <p:spPr>
          <a:xfrm>
            <a:off x="4563035" y="932331"/>
            <a:ext cx="2725271" cy="1528482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6650DA3-A905-7941-97C4-8743865CA956}"/>
              </a:ext>
            </a:extLst>
          </p:cNvPr>
          <p:cNvSpPr/>
          <p:nvPr/>
        </p:nvSpPr>
        <p:spPr>
          <a:xfrm>
            <a:off x="7274859" y="927847"/>
            <a:ext cx="2514600" cy="1035424"/>
          </a:xfrm>
          <a:custGeom>
            <a:avLst/>
            <a:gdLst>
              <a:gd name="connsiteX0" fmla="*/ 0 w 2514600"/>
              <a:gd name="connsiteY0" fmla="*/ 0 h 1035424"/>
              <a:gd name="connsiteX1" fmla="*/ 1492623 w 2514600"/>
              <a:gd name="connsiteY1" fmla="*/ 295835 h 1035424"/>
              <a:gd name="connsiteX2" fmla="*/ 2514600 w 2514600"/>
              <a:gd name="connsiteY2" fmla="*/ 1035424 h 1035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14600" h="1035424">
                <a:moveTo>
                  <a:pt x="0" y="0"/>
                </a:moveTo>
                <a:cubicBezTo>
                  <a:pt x="536761" y="61632"/>
                  <a:pt x="1073523" y="123264"/>
                  <a:pt x="1492623" y="295835"/>
                </a:cubicBezTo>
                <a:cubicBezTo>
                  <a:pt x="1911723" y="468406"/>
                  <a:pt x="2213161" y="751915"/>
                  <a:pt x="2514600" y="103542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CC7CC8E3-6325-E94F-83AC-EB173E8D0403}"/>
              </a:ext>
            </a:extLst>
          </p:cNvPr>
          <p:cNvSpPr/>
          <p:nvPr/>
        </p:nvSpPr>
        <p:spPr>
          <a:xfrm>
            <a:off x="4558553" y="2460812"/>
            <a:ext cx="1936376" cy="1304364"/>
          </a:xfrm>
          <a:custGeom>
            <a:avLst/>
            <a:gdLst>
              <a:gd name="connsiteX0" fmla="*/ 0 w 1936376"/>
              <a:gd name="connsiteY0" fmla="*/ 0 h 1304364"/>
              <a:gd name="connsiteX1" fmla="*/ 1196788 w 1936376"/>
              <a:gd name="connsiteY1" fmla="*/ 349623 h 1304364"/>
              <a:gd name="connsiteX2" fmla="*/ 1936376 w 1936376"/>
              <a:gd name="connsiteY2" fmla="*/ 1304364 h 1304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6376" h="1304364">
                <a:moveTo>
                  <a:pt x="0" y="0"/>
                </a:moveTo>
                <a:cubicBezTo>
                  <a:pt x="437029" y="66114"/>
                  <a:pt x="874059" y="132229"/>
                  <a:pt x="1196788" y="349623"/>
                </a:cubicBezTo>
                <a:cubicBezTo>
                  <a:pt x="1519517" y="567017"/>
                  <a:pt x="1727946" y="935690"/>
                  <a:pt x="1936376" y="1304364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94E4EF3-2950-AC4D-AEF8-D4A253B7E98A}"/>
              </a:ext>
            </a:extLst>
          </p:cNvPr>
          <p:cNvSpPr/>
          <p:nvPr/>
        </p:nvSpPr>
        <p:spPr>
          <a:xfrm>
            <a:off x="6037729" y="1356489"/>
            <a:ext cx="2716306" cy="1131217"/>
          </a:xfrm>
          <a:custGeom>
            <a:avLst/>
            <a:gdLst>
              <a:gd name="connsiteX0" fmla="*/ 0 w 2716306"/>
              <a:gd name="connsiteY0" fmla="*/ 1131217 h 1131217"/>
              <a:gd name="connsiteX1" fmla="*/ 188259 w 2716306"/>
              <a:gd name="connsiteY1" fmla="*/ 835382 h 1131217"/>
              <a:gd name="connsiteX2" fmla="*/ 739589 w 2716306"/>
              <a:gd name="connsiteY2" fmla="*/ 714358 h 1131217"/>
              <a:gd name="connsiteX3" fmla="*/ 914400 w 2716306"/>
              <a:gd name="connsiteY3" fmla="*/ 364735 h 1131217"/>
              <a:gd name="connsiteX4" fmla="*/ 1210236 w 2716306"/>
              <a:gd name="connsiteY4" fmla="*/ 1664 h 1131217"/>
              <a:gd name="connsiteX5" fmla="*/ 2070847 w 2716306"/>
              <a:gd name="connsiteY5" fmla="*/ 230264 h 1131217"/>
              <a:gd name="connsiteX6" fmla="*/ 2716306 w 2716306"/>
              <a:gd name="connsiteY6" fmla="*/ 243711 h 113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16306" h="1131217">
                <a:moveTo>
                  <a:pt x="0" y="1131217"/>
                </a:moveTo>
                <a:cubicBezTo>
                  <a:pt x="32497" y="1018038"/>
                  <a:pt x="64994" y="904859"/>
                  <a:pt x="188259" y="835382"/>
                </a:cubicBezTo>
                <a:cubicBezTo>
                  <a:pt x="311524" y="765905"/>
                  <a:pt x="618565" y="792799"/>
                  <a:pt x="739589" y="714358"/>
                </a:cubicBezTo>
                <a:cubicBezTo>
                  <a:pt x="860613" y="635917"/>
                  <a:pt x="835959" y="483517"/>
                  <a:pt x="914400" y="364735"/>
                </a:cubicBezTo>
                <a:cubicBezTo>
                  <a:pt x="992841" y="245953"/>
                  <a:pt x="1017495" y="24076"/>
                  <a:pt x="1210236" y="1664"/>
                </a:cubicBezTo>
                <a:cubicBezTo>
                  <a:pt x="1402977" y="-20748"/>
                  <a:pt x="1819835" y="189923"/>
                  <a:pt x="2070847" y="230264"/>
                </a:cubicBezTo>
                <a:cubicBezTo>
                  <a:pt x="2321859" y="270605"/>
                  <a:pt x="2519082" y="257158"/>
                  <a:pt x="2716306" y="243711"/>
                </a:cubicBez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17BD45-3BCD-6344-9C8D-52536C58C0B5}"/>
              </a:ext>
            </a:extLst>
          </p:cNvPr>
          <p:cNvSpPr/>
          <p:nvPr/>
        </p:nvSpPr>
        <p:spPr>
          <a:xfrm>
            <a:off x="6762460" y="201318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E9FBF3-04CD-1B43-B096-1EC1D5B126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650" y="2260600"/>
            <a:ext cx="9398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DB6AD59-81B5-CC42-82E2-C5C57BA2873F}"/>
              </a:ext>
            </a:extLst>
          </p:cNvPr>
          <p:cNvCxnSpPr>
            <a:cxnSpLocks/>
          </p:cNvCxnSpPr>
          <p:nvPr/>
        </p:nvCxnSpPr>
        <p:spPr>
          <a:xfrm flipH="1" flipV="1">
            <a:off x="6844888" y="2131468"/>
            <a:ext cx="108362" cy="16405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F8995AC8-2E7D-8044-8CF8-5D4007F683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375" y="2028825"/>
            <a:ext cx="571500" cy="241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57CB8F-49BD-7F48-ABC3-59D8369ED9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775" y="1101725"/>
            <a:ext cx="18034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4035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005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chap18_gradient_h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9112288-2951-274A-9C60-DFAFC148FA09}"/>
              </a:ext>
            </a:extLst>
          </p:cNvPr>
          <p:cNvSpPr/>
          <p:nvPr/>
        </p:nvSpPr>
        <p:spPr>
          <a:xfrm rot="20430837">
            <a:off x="4565380" y="1574290"/>
            <a:ext cx="4068856" cy="2815962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49318B2-78D0-2C41-8C1B-46354AB479A7}"/>
              </a:ext>
            </a:extLst>
          </p:cNvPr>
          <p:cNvSpPr/>
          <p:nvPr/>
        </p:nvSpPr>
        <p:spPr>
          <a:xfrm rot="20430837">
            <a:off x="5262902" y="2162907"/>
            <a:ext cx="2562251" cy="1600201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568E12C9-B16A-F64C-B07A-AFFD1B795C38}"/>
              </a:ext>
            </a:extLst>
          </p:cNvPr>
          <p:cNvSpPr/>
          <p:nvPr/>
        </p:nvSpPr>
        <p:spPr>
          <a:xfrm rot="20430837">
            <a:off x="5749411" y="2526322"/>
            <a:ext cx="1513036" cy="937847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04A54424-53E9-A041-AAC3-51640ACC2B37}"/>
              </a:ext>
            </a:extLst>
          </p:cNvPr>
          <p:cNvSpPr/>
          <p:nvPr/>
        </p:nvSpPr>
        <p:spPr>
          <a:xfrm rot="20430837">
            <a:off x="6013180" y="2842846"/>
            <a:ext cx="915160" cy="287216"/>
          </a:xfrm>
          <a:custGeom>
            <a:avLst/>
            <a:gdLst>
              <a:gd name="connsiteX0" fmla="*/ 639666 w 4068856"/>
              <a:gd name="connsiteY0" fmla="*/ 447941 h 2815962"/>
              <a:gd name="connsiteX1" fmla="*/ 1483728 w 4068856"/>
              <a:gd name="connsiteY1" fmla="*/ 588618 h 2815962"/>
              <a:gd name="connsiteX2" fmla="*/ 2450882 w 4068856"/>
              <a:gd name="connsiteY2" fmla="*/ 8325 h 2815962"/>
              <a:gd name="connsiteX3" fmla="*/ 4068666 w 4068856"/>
              <a:gd name="connsiteY3" fmla="*/ 1098572 h 2815962"/>
              <a:gd name="connsiteX4" fmla="*/ 2345374 w 4068856"/>
              <a:gd name="connsiteY4" fmla="*/ 2786695 h 2815962"/>
              <a:gd name="connsiteX5" fmla="*/ 1132035 w 4068856"/>
              <a:gd name="connsiteY5" fmla="*/ 2171233 h 2815962"/>
              <a:gd name="connsiteX6" fmla="*/ 217635 w 4068856"/>
              <a:gd name="connsiteY6" fmla="*/ 2188818 h 2815962"/>
              <a:gd name="connsiteX7" fmla="*/ 24205 w 4068856"/>
              <a:gd name="connsiteY7" fmla="*/ 711710 h 2815962"/>
              <a:gd name="connsiteX8" fmla="*/ 639666 w 4068856"/>
              <a:gd name="connsiteY8" fmla="*/ 447941 h 281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68856" h="2815962">
                <a:moveTo>
                  <a:pt x="639666" y="447941"/>
                </a:moveTo>
                <a:cubicBezTo>
                  <a:pt x="882920" y="427426"/>
                  <a:pt x="1181859" y="661887"/>
                  <a:pt x="1483728" y="588618"/>
                </a:cubicBezTo>
                <a:cubicBezTo>
                  <a:pt x="1785597" y="515349"/>
                  <a:pt x="2020059" y="-76667"/>
                  <a:pt x="2450882" y="8325"/>
                </a:cubicBezTo>
                <a:cubicBezTo>
                  <a:pt x="2881705" y="93317"/>
                  <a:pt x="4086251" y="635510"/>
                  <a:pt x="4068666" y="1098572"/>
                </a:cubicBezTo>
                <a:cubicBezTo>
                  <a:pt x="4051081" y="1561634"/>
                  <a:pt x="2834812" y="2607918"/>
                  <a:pt x="2345374" y="2786695"/>
                </a:cubicBezTo>
                <a:cubicBezTo>
                  <a:pt x="1855936" y="2965472"/>
                  <a:pt x="1486658" y="2270879"/>
                  <a:pt x="1132035" y="2171233"/>
                </a:cubicBezTo>
                <a:cubicBezTo>
                  <a:pt x="777412" y="2071587"/>
                  <a:pt x="402273" y="2432072"/>
                  <a:pt x="217635" y="2188818"/>
                </a:cubicBezTo>
                <a:cubicBezTo>
                  <a:pt x="32997" y="1945564"/>
                  <a:pt x="-43203" y="1007718"/>
                  <a:pt x="24205" y="711710"/>
                </a:cubicBezTo>
                <a:cubicBezTo>
                  <a:pt x="91613" y="415702"/>
                  <a:pt x="396412" y="468456"/>
                  <a:pt x="639666" y="447941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BB1314-DDCB-9A42-BF51-6E0A8AE6EA08}"/>
              </a:ext>
            </a:extLst>
          </p:cNvPr>
          <p:cNvCxnSpPr>
            <a:cxnSpLocks/>
          </p:cNvCxnSpPr>
          <p:nvPr/>
        </p:nvCxnSpPr>
        <p:spPr>
          <a:xfrm flipV="1">
            <a:off x="7937111" y="1112520"/>
            <a:ext cx="140089" cy="56978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293BA32-F4AD-3E4B-AA99-7F935FC4143D}"/>
              </a:ext>
            </a:extLst>
          </p:cNvPr>
          <p:cNvSpPr/>
          <p:nvPr/>
        </p:nvSpPr>
        <p:spPr>
          <a:xfrm rot="20430837">
            <a:off x="7906192" y="16335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6E91EC9-BC39-2D4D-BDC3-825831E0F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740" y="567690"/>
            <a:ext cx="2641600" cy="6477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3390CA7-8E23-0C40-8F33-49489CC36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5710" y="1794510"/>
            <a:ext cx="6477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0938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chap18_line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64B2F9-BA1C-E34C-A448-041C86C82553}"/>
              </a:ext>
            </a:extLst>
          </p:cNvPr>
          <p:cNvCxnSpPr>
            <a:cxnSpLocks/>
          </p:cNvCxnSpPr>
          <p:nvPr/>
        </p:nvCxnSpPr>
        <p:spPr>
          <a:xfrm>
            <a:off x="5029200" y="4070379"/>
            <a:ext cx="274320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153E88-257E-0846-88B6-C6501372D15B}"/>
              </a:ext>
            </a:extLst>
          </p:cNvPr>
          <p:cNvCxnSpPr>
            <a:cxnSpLocks/>
          </p:cNvCxnSpPr>
          <p:nvPr/>
        </p:nvCxnSpPr>
        <p:spPr>
          <a:xfrm flipV="1">
            <a:off x="5203185" y="1735667"/>
            <a:ext cx="0" cy="25315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5FC5F24-FBF7-194C-B588-F82615E36747}"/>
              </a:ext>
            </a:extLst>
          </p:cNvPr>
          <p:cNvCxnSpPr>
            <a:cxnSpLocks/>
          </p:cNvCxnSpPr>
          <p:nvPr/>
        </p:nvCxnSpPr>
        <p:spPr>
          <a:xfrm flipV="1">
            <a:off x="6268965" y="1600200"/>
            <a:ext cx="368055" cy="372231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A70F76-BA59-DD45-A1AD-73CEAFD5A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6753" y="4288354"/>
            <a:ext cx="685800" cy="19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64178-4B28-7942-AEE1-6C2D02D37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204" y="1630364"/>
            <a:ext cx="698500" cy="1905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00B2D6-EE3B-B342-AA08-5BCB8DE632F5}"/>
              </a:ext>
            </a:extLst>
          </p:cNvPr>
          <p:cNvCxnSpPr>
            <a:cxnSpLocks/>
          </p:cNvCxnSpPr>
          <p:nvPr/>
        </p:nvCxnSpPr>
        <p:spPr>
          <a:xfrm>
            <a:off x="5196840" y="1051560"/>
            <a:ext cx="2964180" cy="25984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07AE6BA2-73E5-0141-BE05-E70A1812D382}"/>
              </a:ext>
            </a:extLst>
          </p:cNvPr>
          <p:cNvSpPr/>
          <p:nvPr/>
        </p:nvSpPr>
        <p:spPr>
          <a:xfrm>
            <a:off x="6215971" y="194563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9D613C7-F7E6-3F4E-A402-A290377B6FF8}"/>
              </a:ext>
            </a:extLst>
          </p:cNvPr>
          <p:cNvCxnSpPr>
            <a:cxnSpLocks/>
            <a:endCxn id="11" idx="3"/>
          </p:cNvCxnSpPr>
          <p:nvPr/>
        </p:nvCxnSpPr>
        <p:spPr>
          <a:xfrm flipV="1">
            <a:off x="5202165" y="2020363"/>
            <a:ext cx="1026627" cy="2039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C5DC0AB-C3CF-644E-91F9-C6CF3DB0F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460" y="1461770"/>
            <a:ext cx="584200" cy="1397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062ECBF-5CE7-C645-920F-3BC5F412E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8360" y="2310130"/>
            <a:ext cx="68580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566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794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chap18_constraint_along_h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EC0696E-D8F4-9E45-B4A1-6671400811FA}"/>
              </a:ext>
            </a:extLst>
          </p:cNvPr>
          <p:cNvSpPr/>
          <p:nvPr/>
        </p:nvSpPr>
        <p:spPr>
          <a:xfrm rot="20296942">
            <a:off x="4691413" y="2519900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309CC8-C57A-4D41-AC91-A42BF9F0655B}"/>
              </a:ext>
            </a:extLst>
          </p:cNvPr>
          <p:cNvSpPr/>
          <p:nvPr/>
        </p:nvSpPr>
        <p:spPr>
          <a:xfrm rot="20296942">
            <a:off x="4493776" y="2411742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BFBB97-0BCB-4744-9728-86255BF26FC3}"/>
              </a:ext>
            </a:extLst>
          </p:cNvPr>
          <p:cNvSpPr/>
          <p:nvPr/>
        </p:nvSpPr>
        <p:spPr>
          <a:xfrm rot="20296942">
            <a:off x="4264841" y="2291875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5E96B9-5735-1946-A4AF-77DD473CFA42}"/>
              </a:ext>
            </a:extLst>
          </p:cNvPr>
          <p:cNvSpPr/>
          <p:nvPr/>
        </p:nvSpPr>
        <p:spPr>
          <a:xfrm rot="20296942">
            <a:off x="3905555" y="2119653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0CC5052-00F1-6F4E-B312-733D67AB5E7C}"/>
              </a:ext>
            </a:extLst>
          </p:cNvPr>
          <p:cNvSpPr/>
          <p:nvPr/>
        </p:nvSpPr>
        <p:spPr>
          <a:xfrm rot="20296942">
            <a:off x="3604363" y="1979243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A7FB0E5-3B8F-534D-9E87-0FF3529B02A8}"/>
              </a:ext>
            </a:extLst>
          </p:cNvPr>
          <p:cNvSpPr/>
          <p:nvPr/>
        </p:nvSpPr>
        <p:spPr>
          <a:xfrm rot="20296942">
            <a:off x="3139344" y="1826817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AE781E-1CD2-0E45-BAF1-F57A73230612}"/>
              </a:ext>
            </a:extLst>
          </p:cNvPr>
          <p:cNvCxnSpPr>
            <a:cxnSpLocks/>
          </p:cNvCxnSpPr>
          <p:nvPr/>
        </p:nvCxnSpPr>
        <p:spPr>
          <a:xfrm flipH="1">
            <a:off x="6386807" y="1520792"/>
            <a:ext cx="283500" cy="23639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1B0BD87-DD22-314A-BB85-2618756B3287}"/>
              </a:ext>
            </a:extLst>
          </p:cNvPr>
          <p:cNvCxnSpPr>
            <a:cxnSpLocks/>
          </p:cNvCxnSpPr>
          <p:nvPr/>
        </p:nvCxnSpPr>
        <p:spPr>
          <a:xfrm flipH="1">
            <a:off x="7103444" y="2454444"/>
            <a:ext cx="346510" cy="30800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19">
            <a:extLst>
              <a:ext uri="{FF2B5EF4-FFF2-40B4-BE49-F238E27FC236}">
                <a16:creationId xmlns:a16="http://schemas.microsoft.com/office/drawing/2014/main" id="{9AD0CE56-8D6A-4A48-97A5-7C5B5DD60EB6}"/>
              </a:ext>
            </a:extLst>
          </p:cNvPr>
          <p:cNvSpPr/>
          <p:nvPr/>
        </p:nvSpPr>
        <p:spPr>
          <a:xfrm>
            <a:off x="4011611" y="2781418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BCA6A7E-6DDA-EE43-A49A-1DA9F4D5E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051" y="1191193"/>
            <a:ext cx="965200" cy="3175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C98DCF6-6E60-AC4F-82C1-8D45E9915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721" y="2211471"/>
            <a:ext cx="977900" cy="317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4BBF340-879A-574C-B5BF-C33C034090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0210" y="4320406"/>
            <a:ext cx="939800" cy="317500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2F6D774-F24F-F94A-ACEF-C79E14A94B6F}"/>
              </a:ext>
            </a:extLst>
          </p:cNvPr>
          <p:cNvCxnSpPr>
            <a:cxnSpLocks/>
          </p:cNvCxnSpPr>
          <p:nvPr/>
        </p:nvCxnSpPr>
        <p:spPr>
          <a:xfrm flipH="1" flipV="1">
            <a:off x="4427622" y="3994484"/>
            <a:ext cx="134753" cy="25988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6DB986C-9DC6-6547-9531-A688B99D148C}"/>
              </a:ext>
            </a:extLst>
          </p:cNvPr>
          <p:cNvCxnSpPr>
            <a:cxnSpLocks/>
          </p:cNvCxnSpPr>
          <p:nvPr/>
        </p:nvCxnSpPr>
        <p:spPr>
          <a:xfrm flipH="1" flipV="1">
            <a:off x="5263414" y="3270986"/>
            <a:ext cx="348114" cy="59837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75E1922E-A6F8-3C4F-99AC-0484483E6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51509" y="3780924"/>
            <a:ext cx="37338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363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D49F046-848D-5645-8AA1-852B8E8F4EC3}"/>
              </a:ext>
            </a:extLst>
          </p:cNvPr>
          <p:cNvSpPr txBox="1"/>
          <p:nvPr/>
        </p:nvSpPr>
        <p:spPr>
          <a:xfrm>
            <a:off x="8132323" y="6293796"/>
            <a:ext cx="2585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chap2_projection_on_set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7127E92-B9F6-944A-B9F4-B096C4B64F4B}"/>
              </a:ext>
            </a:extLst>
          </p:cNvPr>
          <p:cNvSpPr/>
          <p:nvPr/>
        </p:nvSpPr>
        <p:spPr>
          <a:xfrm>
            <a:off x="4773474" y="1706864"/>
            <a:ext cx="2866059" cy="3109842"/>
          </a:xfrm>
          <a:custGeom>
            <a:avLst/>
            <a:gdLst>
              <a:gd name="connsiteX0" fmla="*/ 421096 w 2866059"/>
              <a:gd name="connsiteY0" fmla="*/ 384583 h 3109842"/>
              <a:gd name="connsiteX1" fmla="*/ 1199309 w 2866059"/>
              <a:gd name="connsiteY1" fmla="*/ 5204 h 3109842"/>
              <a:gd name="connsiteX2" fmla="*/ 2531998 w 2866059"/>
              <a:gd name="connsiteY2" fmla="*/ 355400 h 3109842"/>
              <a:gd name="connsiteX3" fmla="*/ 2814100 w 2866059"/>
              <a:gd name="connsiteY3" fmla="*/ 1522719 h 3109842"/>
              <a:gd name="connsiteX4" fmla="*/ 1705147 w 2866059"/>
              <a:gd name="connsiteY4" fmla="*/ 2135562 h 3109842"/>
              <a:gd name="connsiteX5" fmla="*/ 1247947 w 2866059"/>
              <a:gd name="connsiteY5" fmla="*/ 2972140 h 3109842"/>
              <a:gd name="connsiteX6" fmla="*/ 31990 w 2866059"/>
              <a:gd name="connsiteY6" fmla="*/ 2835953 h 3109842"/>
              <a:gd name="connsiteX7" fmla="*/ 421096 w 2866059"/>
              <a:gd name="connsiteY7" fmla="*/ 384583 h 3109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66059" h="3109842">
                <a:moveTo>
                  <a:pt x="421096" y="384583"/>
                </a:moveTo>
                <a:cubicBezTo>
                  <a:pt x="615649" y="-87209"/>
                  <a:pt x="847492" y="10068"/>
                  <a:pt x="1199309" y="5204"/>
                </a:cubicBezTo>
                <a:cubicBezTo>
                  <a:pt x="1551126" y="340"/>
                  <a:pt x="2262866" y="102481"/>
                  <a:pt x="2531998" y="355400"/>
                </a:cubicBezTo>
                <a:cubicBezTo>
                  <a:pt x="2801130" y="608319"/>
                  <a:pt x="2951909" y="1226025"/>
                  <a:pt x="2814100" y="1522719"/>
                </a:cubicBezTo>
                <a:cubicBezTo>
                  <a:pt x="2676292" y="1819413"/>
                  <a:pt x="1966172" y="1893992"/>
                  <a:pt x="1705147" y="2135562"/>
                </a:cubicBezTo>
                <a:cubicBezTo>
                  <a:pt x="1444122" y="2377132"/>
                  <a:pt x="1526807" y="2855408"/>
                  <a:pt x="1247947" y="2972140"/>
                </a:cubicBezTo>
                <a:cubicBezTo>
                  <a:pt x="969088" y="3088872"/>
                  <a:pt x="168177" y="3267213"/>
                  <a:pt x="31990" y="2835953"/>
                </a:cubicBezTo>
                <a:cubicBezTo>
                  <a:pt x="-104197" y="2404694"/>
                  <a:pt x="226543" y="856375"/>
                  <a:pt x="421096" y="384583"/>
                </a:cubicBez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B4B6692-17F2-3E49-98DE-E8432EA381B1}"/>
              </a:ext>
            </a:extLst>
          </p:cNvPr>
          <p:cNvCxnSpPr>
            <a:cxnSpLocks/>
          </p:cNvCxnSpPr>
          <p:nvPr/>
        </p:nvCxnSpPr>
        <p:spPr>
          <a:xfrm flipV="1">
            <a:off x="7597302" y="2324911"/>
            <a:ext cx="1070043" cy="291830"/>
          </a:xfrm>
          <a:prstGeom prst="straightConnector1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 8">
            <a:extLst>
              <a:ext uri="{FF2B5EF4-FFF2-40B4-BE49-F238E27FC236}">
                <a16:creationId xmlns:a16="http://schemas.microsoft.com/office/drawing/2014/main" id="{21C49993-6564-1F45-82F3-9AD82F57EB57}"/>
              </a:ext>
            </a:extLst>
          </p:cNvPr>
          <p:cNvSpPr/>
          <p:nvPr/>
        </p:nvSpPr>
        <p:spPr>
          <a:xfrm>
            <a:off x="7558391" y="2451370"/>
            <a:ext cx="194554" cy="126460"/>
          </a:xfrm>
          <a:custGeom>
            <a:avLst/>
            <a:gdLst>
              <a:gd name="connsiteX0" fmla="*/ 0 w 194554"/>
              <a:gd name="connsiteY0" fmla="*/ 38911 h 126460"/>
              <a:gd name="connsiteX1" fmla="*/ 155643 w 194554"/>
              <a:gd name="connsiteY1" fmla="*/ 0 h 126460"/>
              <a:gd name="connsiteX2" fmla="*/ 194554 w 194554"/>
              <a:gd name="connsiteY2" fmla="*/ 126460 h 126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4554" h="126460">
                <a:moveTo>
                  <a:pt x="0" y="38911"/>
                </a:moveTo>
                <a:lnTo>
                  <a:pt x="155643" y="0"/>
                </a:lnTo>
                <a:lnTo>
                  <a:pt x="194554" y="12646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F34F96-0625-4A45-8910-645BCD05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6021" y="2516356"/>
            <a:ext cx="1778000" cy="1651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5E4E4F-7B28-F944-A8FF-7B13AEC3E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524" y="1994305"/>
            <a:ext cx="1828800" cy="1651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04388BE-A53F-8D4C-9B16-ADB39984F7BB}"/>
              </a:ext>
            </a:extLst>
          </p:cNvPr>
          <p:cNvSpPr/>
          <p:nvPr/>
        </p:nvSpPr>
        <p:spPr>
          <a:xfrm>
            <a:off x="8638162" y="226654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4985613-B8C2-C444-8B94-320AB11FA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601" y="2013502"/>
            <a:ext cx="19304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0600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894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chap18_tangent_plane_of_h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06771A5-DDE5-C043-A7BB-A38075342C23}"/>
              </a:ext>
            </a:extLst>
          </p:cNvPr>
          <p:cNvSpPr/>
          <p:nvPr/>
        </p:nvSpPr>
        <p:spPr>
          <a:xfrm rot="20296942">
            <a:off x="5827194" y="2048263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9EF40A-1302-D241-9934-31D4CBD5F9AA}"/>
              </a:ext>
            </a:extLst>
          </p:cNvPr>
          <p:cNvSpPr/>
          <p:nvPr/>
        </p:nvSpPr>
        <p:spPr>
          <a:xfrm rot="20296942">
            <a:off x="5629557" y="1940105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05CDAEE-99A8-764C-BAEE-0243C2ADB77B}"/>
              </a:ext>
            </a:extLst>
          </p:cNvPr>
          <p:cNvSpPr/>
          <p:nvPr/>
        </p:nvSpPr>
        <p:spPr>
          <a:xfrm rot="20296942">
            <a:off x="5400622" y="1820238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6B67953-7B8C-8444-8EC2-09BAB9D84712}"/>
              </a:ext>
            </a:extLst>
          </p:cNvPr>
          <p:cNvSpPr/>
          <p:nvPr/>
        </p:nvSpPr>
        <p:spPr>
          <a:xfrm rot="20296942">
            <a:off x="5041336" y="1648016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569D2B4-6080-E647-AC29-9BFAB7308C6C}"/>
              </a:ext>
            </a:extLst>
          </p:cNvPr>
          <p:cNvSpPr/>
          <p:nvPr/>
        </p:nvSpPr>
        <p:spPr>
          <a:xfrm rot="20296942">
            <a:off x="4740144" y="1507606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8399B3A-5F84-194B-B393-6B29679926B2}"/>
              </a:ext>
            </a:extLst>
          </p:cNvPr>
          <p:cNvSpPr/>
          <p:nvPr/>
        </p:nvSpPr>
        <p:spPr>
          <a:xfrm rot="20296942">
            <a:off x="4275125" y="1355180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3E504F-5E37-0C48-B24E-6C2CF1EBFF55}"/>
              </a:ext>
            </a:extLst>
          </p:cNvPr>
          <p:cNvCxnSpPr>
            <a:cxnSpLocks/>
          </p:cNvCxnSpPr>
          <p:nvPr/>
        </p:nvCxnSpPr>
        <p:spPr>
          <a:xfrm>
            <a:off x="4562375" y="1848051"/>
            <a:ext cx="255514" cy="13051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3554825-35E4-BF46-AA98-10C0D63AF80B}"/>
              </a:ext>
            </a:extLst>
          </p:cNvPr>
          <p:cNvCxnSpPr>
            <a:cxnSpLocks/>
          </p:cNvCxnSpPr>
          <p:nvPr/>
        </p:nvCxnSpPr>
        <p:spPr>
          <a:xfrm flipH="1" flipV="1">
            <a:off x="8325854" y="2338942"/>
            <a:ext cx="250255" cy="18287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reeform 12">
            <a:extLst>
              <a:ext uri="{FF2B5EF4-FFF2-40B4-BE49-F238E27FC236}">
                <a16:creationId xmlns:a16="http://schemas.microsoft.com/office/drawing/2014/main" id="{BDC6FAF1-D011-FC4D-A115-B945DD34BC8C}"/>
              </a:ext>
            </a:extLst>
          </p:cNvPr>
          <p:cNvSpPr/>
          <p:nvPr/>
        </p:nvSpPr>
        <p:spPr>
          <a:xfrm>
            <a:off x="5147392" y="2309781"/>
            <a:ext cx="3281083" cy="1775011"/>
          </a:xfrm>
          <a:custGeom>
            <a:avLst/>
            <a:gdLst>
              <a:gd name="connsiteX0" fmla="*/ 0 w 3281083"/>
              <a:gd name="connsiteY0" fmla="*/ 1775011 h 1775011"/>
              <a:gd name="connsiteX1" fmla="*/ 1102659 w 3281083"/>
              <a:gd name="connsiteY1" fmla="*/ 524435 h 1775011"/>
              <a:gd name="connsiteX2" fmla="*/ 3281083 w 3281083"/>
              <a:gd name="connsiteY2" fmla="*/ 0 h 1775011"/>
              <a:gd name="connsiteX3" fmla="*/ 3281083 w 3281083"/>
              <a:gd name="connsiteY3" fmla="*/ 0 h 1775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81083" h="1775011">
                <a:moveTo>
                  <a:pt x="0" y="1775011"/>
                </a:moveTo>
                <a:cubicBezTo>
                  <a:pt x="277906" y="1297640"/>
                  <a:pt x="555812" y="820270"/>
                  <a:pt x="1102659" y="524435"/>
                </a:cubicBezTo>
                <a:cubicBezTo>
                  <a:pt x="1649506" y="228600"/>
                  <a:pt x="3281083" y="0"/>
                  <a:pt x="3281083" y="0"/>
                </a:cubicBezTo>
                <a:lnTo>
                  <a:pt x="3281083" y="0"/>
                </a:lnTo>
              </a:path>
            </a:pathLst>
          </a:cu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8A0CEAE-AB91-9244-A5EB-D72EE4921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6475" y="1605080"/>
            <a:ext cx="965200" cy="3175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07244AF-023D-5640-82D4-4CD186062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6127" y="2452104"/>
            <a:ext cx="977900" cy="3175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6177F4-71A6-4F49-83AC-DEA2432B269A}"/>
              </a:ext>
            </a:extLst>
          </p:cNvPr>
          <p:cNvCxnSpPr>
            <a:cxnSpLocks/>
          </p:cNvCxnSpPr>
          <p:nvPr/>
        </p:nvCxnSpPr>
        <p:spPr>
          <a:xfrm flipV="1">
            <a:off x="4071486" y="1915427"/>
            <a:ext cx="4177364" cy="189617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523C9C90-10BA-C641-9932-25117CD04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4459" y="1182972"/>
            <a:ext cx="2222500" cy="584200"/>
          </a:xfrm>
          <a:prstGeom prst="rect">
            <a:avLst/>
          </a:prstGeom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432D13B-B44C-2440-8A31-206A37396259}"/>
              </a:ext>
            </a:extLst>
          </p:cNvPr>
          <p:cNvCxnSpPr>
            <a:cxnSpLocks/>
          </p:cNvCxnSpPr>
          <p:nvPr/>
        </p:nvCxnSpPr>
        <p:spPr>
          <a:xfrm flipH="1">
            <a:off x="8133347" y="1548064"/>
            <a:ext cx="287154" cy="37698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B2AEA4B-4B92-1C4F-9061-F412C4608ED1}"/>
              </a:ext>
            </a:extLst>
          </p:cNvPr>
          <p:cNvCxnSpPr>
            <a:cxnSpLocks/>
          </p:cNvCxnSpPr>
          <p:nvPr/>
        </p:nvCxnSpPr>
        <p:spPr>
          <a:xfrm>
            <a:off x="6403719" y="2761703"/>
            <a:ext cx="256963" cy="53976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16922D07-5389-EF45-A622-1950DDF8E5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97650" y="3260424"/>
            <a:ext cx="8255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92738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A766B9A-FF99-8E4F-B863-332F8351CE12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23B3B27-1313-DA48-A552-47E38C5B1A15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B9FD8FE-AFE5-D248-B6B1-6A2424643A2B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84D8065-85C7-6C47-96AB-4B82EB75B3A8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26BE41C-0BAB-3742-B985-7882E287FC05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9F77F3B-86B4-714B-9186-E9A852680A9F}"/>
              </a:ext>
            </a:extLst>
          </p:cNvPr>
          <p:cNvCxnSpPr>
            <a:cxnSpLocks/>
          </p:cNvCxnSpPr>
          <p:nvPr/>
        </p:nvCxnSpPr>
        <p:spPr>
          <a:xfrm flipH="1" flipV="1">
            <a:off x="5685212" y="1429868"/>
            <a:ext cx="2669516" cy="271862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DD03C22-ECF1-664F-A6F7-81210D3F9CBA}"/>
              </a:ext>
            </a:extLst>
          </p:cNvPr>
          <p:cNvCxnSpPr>
            <a:cxnSpLocks/>
          </p:cNvCxnSpPr>
          <p:nvPr/>
        </p:nvCxnSpPr>
        <p:spPr>
          <a:xfrm flipH="1">
            <a:off x="7044457" y="1953928"/>
            <a:ext cx="886760" cy="833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1F6B892E-976C-C049-A86E-A0BF4A6BED80}"/>
              </a:ext>
            </a:extLst>
          </p:cNvPr>
          <p:cNvSpPr/>
          <p:nvPr/>
        </p:nvSpPr>
        <p:spPr>
          <a:xfrm>
            <a:off x="6978040" y="277188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4F1651B-10C6-084C-82D2-C870E5F615F2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4D37519-33B8-954B-B240-665D467F6470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75BC087-3683-E746-91B3-3C2058D25E14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F147EF70-591C-4B45-BB26-1384E1BE2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FCC2457-D9CA-C848-8CA3-52B7BB61F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14C88BF-CEA7-C045-AB3F-9B9FE84BD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7321" y="1981534"/>
            <a:ext cx="533400" cy="2159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190FCBE-2F41-2F43-AC0C-F80ACFC716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0631" y="3442970"/>
            <a:ext cx="533400" cy="2159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C6907522-174B-5B4B-AB36-E117F9E9D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4096" y="1424406"/>
            <a:ext cx="16637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2380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811082" y="6243817"/>
            <a:ext cx="29449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chap18_closest_point_to_set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D8891DD-58C9-A247-BC89-4459493690CE}"/>
              </a:ext>
            </a:extLst>
          </p:cNvPr>
          <p:cNvSpPr/>
          <p:nvPr/>
        </p:nvSpPr>
        <p:spPr>
          <a:xfrm rot="20296942">
            <a:off x="4983584" y="2533540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7E0951A-97AC-F346-B6C1-7749B96D9714}"/>
              </a:ext>
            </a:extLst>
          </p:cNvPr>
          <p:cNvSpPr/>
          <p:nvPr/>
        </p:nvSpPr>
        <p:spPr>
          <a:xfrm rot="19098923">
            <a:off x="5194663" y="2778347"/>
            <a:ext cx="168965" cy="139148"/>
          </a:xfrm>
          <a:custGeom>
            <a:avLst/>
            <a:gdLst>
              <a:gd name="connsiteX0" fmla="*/ 0 w 168965"/>
              <a:gd name="connsiteY0" fmla="*/ 0 h 139148"/>
              <a:gd name="connsiteX1" fmla="*/ 168965 w 168965"/>
              <a:gd name="connsiteY1" fmla="*/ 0 h 139148"/>
              <a:gd name="connsiteX2" fmla="*/ 168965 w 168965"/>
              <a:gd name="connsiteY2" fmla="*/ 139148 h 139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8965" h="139148">
                <a:moveTo>
                  <a:pt x="0" y="0"/>
                </a:moveTo>
                <a:lnTo>
                  <a:pt x="168965" y="0"/>
                </a:lnTo>
                <a:lnTo>
                  <a:pt x="168965" y="139148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036A9CC-9C31-7847-B0B7-1D20C32DF049}"/>
              </a:ext>
            </a:extLst>
          </p:cNvPr>
          <p:cNvCxnSpPr>
            <a:cxnSpLocks/>
          </p:cNvCxnSpPr>
          <p:nvPr/>
        </p:nvCxnSpPr>
        <p:spPr>
          <a:xfrm flipH="1" flipV="1">
            <a:off x="4649002" y="2329314"/>
            <a:ext cx="606392" cy="616017"/>
          </a:xfrm>
          <a:prstGeom prst="straightConnector1">
            <a:avLst/>
          </a:prstGeom>
          <a:ln w="158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2B0FB2E8-B09D-7F43-8B2B-77811C1E78EE}"/>
              </a:ext>
            </a:extLst>
          </p:cNvPr>
          <p:cNvSpPr/>
          <p:nvPr/>
        </p:nvSpPr>
        <p:spPr>
          <a:xfrm>
            <a:off x="5213642" y="290336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F3E0BB-654B-CF46-B6AE-1D9AEC792AF9}"/>
              </a:ext>
            </a:extLst>
          </p:cNvPr>
          <p:cNvSpPr/>
          <p:nvPr/>
        </p:nvSpPr>
        <p:spPr>
          <a:xfrm>
            <a:off x="4605645" y="228891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DDCE44-5C7F-524F-9585-E84F8ABF0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475" y="3006725"/>
            <a:ext cx="558800" cy="139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2D0A1A-2A84-1F45-8F81-336A7EDB5F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075" y="2165350"/>
            <a:ext cx="584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7118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27452A02-2EA8-2843-A4BE-3E4E3E549E6E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23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chap18_feasible_region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DD30A264-9ABD-2345-BB9D-4D049703D5D5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AD442CA-A5D3-7A4C-9CDE-74277CA0F7B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1EB45DE8-BE98-4D47-ABB5-683E1E0C00D4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6FB882-E74B-FF45-8117-43EB05F4D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422" y="3000541"/>
            <a:ext cx="2603500" cy="279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B25725-FC45-9841-9237-81012283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0109ECC-1B85-2140-8A9F-0D6E470E5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1087F3-A6C6-1A46-965B-6F689A0BBF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ABD9D1B-85BA-8145-9050-C468B80B435B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03EFDA-ABDB-ED44-A5A8-FB81DD7AC9D3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2BE8AB-3A75-5848-AAAB-022FA9666130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6A60CDE-9597-864A-9A39-73BB6A223CEB}"/>
              </a:ext>
            </a:extLst>
          </p:cNvPr>
          <p:cNvCxnSpPr>
            <a:cxnSpLocks/>
          </p:cNvCxnSpPr>
          <p:nvPr/>
        </p:nvCxnSpPr>
        <p:spPr>
          <a:xfrm flipH="1">
            <a:off x="5898911" y="3141732"/>
            <a:ext cx="68591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88238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7978908" y="6286215"/>
            <a:ext cx="2300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chap18_gradient_of_g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983FCDF-F1D6-114C-9D9D-1363B44857B1}"/>
              </a:ext>
            </a:extLst>
          </p:cNvPr>
          <p:cNvSpPr/>
          <p:nvPr/>
        </p:nvSpPr>
        <p:spPr>
          <a:xfrm>
            <a:off x="4979719" y="1266701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94A6D1-FF6C-514B-9511-DCEEEDFE66A1}"/>
              </a:ext>
            </a:extLst>
          </p:cNvPr>
          <p:cNvSpPr/>
          <p:nvPr/>
        </p:nvSpPr>
        <p:spPr>
          <a:xfrm>
            <a:off x="4953000" y="895350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7D341D6D-4A49-EE44-BF43-A9E53E1F0627}"/>
              </a:ext>
            </a:extLst>
          </p:cNvPr>
          <p:cNvSpPr/>
          <p:nvPr/>
        </p:nvSpPr>
        <p:spPr>
          <a:xfrm>
            <a:off x="4305300" y="3800475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C4E9AF-0956-B148-AE40-90AC878D84C3}"/>
              </a:ext>
            </a:extLst>
          </p:cNvPr>
          <p:cNvSpPr/>
          <p:nvPr/>
        </p:nvSpPr>
        <p:spPr>
          <a:xfrm>
            <a:off x="5962649" y="762000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2400AA4-7582-2344-A77D-3E79DF110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3564" y="4322153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790FC02-062D-DD43-AA99-479BDCFFEB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6067" y="1270716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91C08E-BF72-7945-AC69-0A0327329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5312" y="4846960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A2E27D4-2217-B34D-AB7D-B6D7D2B3D606}"/>
              </a:ext>
            </a:extLst>
          </p:cNvPr>
          <p:cNvCxnSpPr>
            <a:cxnSpLocks/>
          </p:cNvCxnSpPr>
          <p:nvPr/>
        </p:nvCxnSpPr>
        <p:spPr>
          <a:xfrm>
            <a:off x="4576125" y="4488123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DC315F-B8CC-ED4F-936C-284FBBAB7760}"/>
              </a:ext>
            </a:extLst>
          </p:cNvPr>
          <p:cNvCxnSpPr>
            <a:cxnSpLocks/>
          </p:cNvCxnSpPr>
          <p:nvPr/>
        </p:nvCxnSpPr>
        <p:spPr>
          <a:xfrm flipV="1">
            <a:off x="6509199" y="4558250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EAAC02E-27D1-BB46-BEF7-8F5E46EF4AA2}"/>
              </a:ext>
            </a:extLst>
          </p:cNvPr>
          <p:cNvCxnSpPr>
            <a:cxnSpLocks/>
          </p:cNvCxnSpPr>
          <p:nvPr/>
        </p:nvCxnSpPr>
        <p:spPr>
          <a:xfrm flipH="1">
            <a:off x="6806436" y="1491687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1803F5-54E3-444F-A704-EE240DDBF010}"/>
              </a:ext>
            </a:extLst>
          </p:cNvPr>
          <p:cNvCxnSpPr>
            <a:cxnSpLocks/>
          </p:cNvCxnSpPr>
          <p:nvPr/>
        </p:nvCxnSpPr>
        <p:spPr>
          <a:xfrm>
            <a:off x="5391027" y="2067947"/>
            <a:ext cx="727198" cy="75145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D7DCEBE-DF25-BB41-907A-8EEF5AE5E644}"/>
              </a:ext>
            </a:extLst>
          </p:cNvPr>
          <p:cNvCxnSpPr>
            <a:cxnSpLocks/>
          </p:cNvCxnSpPr>
          <p:nvPr/>
        </p:nvCxnSpPr>
        <p:spPr>
          <a:xfrm>
            <a:off x="6531856" y="2928742"/>
            <a:ext cx="536874" cy="5250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E8BDCE2F-CAE7-784A-9517-EC6A17919837}"/>
              </a:ext>
            </a:extLst>
          </p:cNvPr>
          <p:cNvSpPr/>
          <p:nvPr/>
        </p:nvSpPr>
        <p:spPr>
          <a:xfrm>
            <a:off x="6449651" y="2880355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70AC003-2D6C-1545-BF75-1F7206D582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42155" y="1679575"/>
            <a:ext cx="1358900" cy="317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5FDC8AE-F127-C74F-8E66-5F04D3FE4C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8405" y="3217545"/>
            <a:ext cx="685800" cy="24130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5C9A411-F012-124C-B468-9C8EFB18CCED}"/>
              </a:ext>
            </a:extLst>
          </p:cNvPr>
          <p:cNvCxnSpPr>
            <a:cxnSpLocks/>
          </p:cNvCxnSpPr>
          <p:nvPr/>
        </p:nvCxnSpPr>
        <p:spPr>
          <a:xfrm flipH="1" flipV="1">
            <a:off x="5994400" y="2867025"/>
            <a:ext cx="456811" cy="47747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23E8064-9C7C-F642-BBA6-C07C13B8B71B}"/>
              </a:ext>
            </a:extLst>
          </p:cNvPr>
          <p:cNvCxnSpPr>
            <a:cxnSpLocks/>
          </p:cNvCxnSpPr>
          <p:nvPr/>
        </p:nvCxnSpPr>
        <p:spPr>
          <a:xfrm flipH="1" flipV="1">
            <a:off x="6940550" y="2987675"/>
            <a:ext cx="318012" cy="86589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0EDABB6-2E14-F84F-9178-C0A07808C1E0}"/>
              </a:ext>
            </a:extLst>
          </p:cNvPr>
          <p:cNvCxnSpPr>
            <a:cxnSpLocks/>
          </p:cNvCxnSpPr>
          <p:nvPr/>
        </p:nvCxnSpPr>
        <p:spPr>
          <a:xfrm flipH="1" flipV="1">
            <a:off x="6512021" y="3019513"/>
            <a:ext cx="31654" cy="23168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D8755DDB-1072-7E4D-915A-30D4784FDB1E}"/>
              </a:ext>
            </a:extLst>
          </p:cNvPr>
          <p:cNvSpPr/>
          <p:nvPr/>
        </p:nvSpPr>
        <p:spPr>
          <a:xfrm rot="20012937">
            <a:off x="6865653" y="2570701"/>
            <a:ext cx="72489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BCA3809-05E8-1B40-A50C-7CBC021A59B1}"/>
              </a:ext>
            </a:extLst>
          </p:cNvPr>
          <p:cNvSpPr/>
          <p:nvPr/>
        </p:nvSpPr>
        <p:spPr>
          <a:xfrm rot="20012937">
            <a:off x="6668016" y="2462543"/>
            <a:ext cx="1102684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B53FE2-A9C1-584A-A694-F7F1F2AF842C}"/>
              </a:ext>
            </a:extLst>
          </p:cNvPr>
          <p:cNvSpPr/>
          <p:nvPr/>
        </p:nvSpPr>
        <p:spPr>
          <a:xfrm rot="20012937">
            <a:off x="6432731" y="2342676"/>
            <a:ext cx="1514834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6E6CA1F-8126-404D-8E3E-99349C5B3BBD}"/>
              </a:ext>
            </a:extLst>
          </p:cNvPr>
          <p:cNvSpPr/>
          <p:nvPr/>
        </p:nvSpPr>
        <p:spPr>
          <a:xfrm rot="20012937">
            <a:off x="6079795" y="2170454"/>
            <a:ext cx="2145775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B9EB75-25EE-9E4A-807C-A83CE216BC53}"/>
              </a:ext>
            </a:extLst>
          </p:cNvPr>
          <p:cNvSpPr/>
          <p:nvPr/>
        </p:nvSpPr>
        <p:spPr>
          <a:xfrm rot="20012937">
            <a:off x="5778603" y="2030044"/>
            <a:ext cx="274054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DF81C94-BE85-E34E-8137-25A6A05C010C}"/>
              </a:ext>
            </a:extLst>
          </p:cNvPr>
          <p:cNvSpPr/>
          <p:nvPr/>
        </p:nvSpPr>
        <p:spPr>
          <a:xfrm rot="20012937">
            <a:off x="5313584" y="1877618"/>
            <a:ext cx="3651528" cy="1804612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BEDAE9DA-3A74-D648-AB33-5D182F0F7D9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80200" y="3883025"/>
            <a:ext cx="1447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4532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030158" y="6223406"/>
            <a:ext cx="3539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chap18_two_inequality_constraints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2A6D1EEC-FE6E-4244-A359-2E27D6C37495}"/>
              </a:ext>
            </a:extLst>
          </p:cNvPr>
          <p:cNvSpPr/>
          <p:nvPr/>
        </p:nvSpPr>
        <p:spPr>
          <a:xfrm>
            <a:off x="5074358" y="705730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7C20FFD2-F48E-244D-9C0C-D18606135D93}"/>
              </a:ext>
            </a:extLst>
          </p:cNvPr>
          <p:cNvSpPr/>
          <p:nvPr/>
        </p:nvSpPr>
        <p:spPr>
          <a:xfrm>
            <a:off x="5047639" y="334379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8DAD796-3CE4-6943-B113-6CDF4F48E01F}"/>
              </a:ext>
            </a:extLst>
          </p:cNvPr>
          <p:cNvSpPr/>
          <p:nvPr/>
        </p:nvSpPr>
        <p:spPr>
          <a:xfrm>
            <a:off x="4399939" y="3239504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EA1502E3-8CA4-2F43-A958-CCD1870482CD}"/>
              </a:ext>
            </a:extLst>
          </p:cNvPr>
          <p:cNvSpPr/>
          <p:nvPr/>
        </p:nvSpPr>
        <p:spPr>
          <a:xfrm>
            <a:off x="6057288" y="201029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47A86E-FC88-934F-843F-A6E51F402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203" y="3761182"/>
            <a:ext cx="1651000" cy="317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6124DA-FB99-5249-8737-508F0B612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706" y="709745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12526F-F2A2-9643-9805-83C34AB2F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3395" y="2708042"/>
            <a:ext cx="1651000" cy="3175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111CD8-351C-1043-853C-334CD2208327}"/>
              </a:ext>
            </a:extLst>
          </p:cNvPr>
          <p:cNvCxnSpPr>
            <a:cxnSpLocks/>
          </p:cNvCxnSpPr>
          <p:nvPr/>
        </p:nvCxnSpPr>
        <p:spPr>
          <a:xfrm>
            <a:off x="4670764" y="3927152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2B7557-279D-4041-B2D4-7B734873B926}"/>
              </a:ext>
            </a:extLst>
          </p:cNvPr>
          <p:cNvCxnSpPr>
            <a:cxnSpLocks/>
          </p:cNvCxnSpPr>
          <p:nvPr/>
        </p:nvCxnSpPr>
        <p:spPr>
          <a:xfrm flipH="1">
            <a:off x="4521291" y="2999980"/>
            <a:ext cx="25147" cy="303108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EF11D4C-8BC4-274B-80BF-E20E938A8DDE}"/>
              </a:ext>
            </a:extLst>
          </p:cNvPr>
          <p:cNvCxnSpPr>
            <a:cxnSpLocks/>
          </p:cNvCxnSpPr>
          <p:nvPr/>
        </p:nvCxnSpPr>
        <p:spPr>
          <a:xfrm flipH="1">
            <a:off x="6901075" y="930716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4DF87D2-DC0A-C545-8875-1F0257FB3D22}"/>
              </a:ext>
            </a:extLst>
          </p:cNvPr>
          <p:cNvCxnSpPr>
            <a:cxnSpLocks/>
          </p:cNvCxnSpPr>
          <p:nvPr/>
        </p:nvCxnSpPr>
        <p:spPr>
          <a:xfrm>
            <a:off x="5275273" y="1668817"/>
            <a:ext cx="500143" cy="1831121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22518FA-0D09-534B-A1CD-7B5FB4E9DC49}"/>
              </a:ext>
            </a:extLst>
          </p:cNvPr>
          <p:cNvCxnSpPr>
            <a:cxnSpLocks/>
          </p:cNvCxnSpPr>
          <p:nvPr/>
        </p:nvCxnSpPr>
        <p:spPr>
          <a:xfrm flipH="1">
            <a:off x="6098929" y="3994270"/>
            <a:ext cx="58228" cy="59129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8F7598DA-D588-DB4A-837A-AA131847934D}"/>
              </a:ext>
            </a:extLst>
          </p:cNvPr>
          <p:cNvSpPr/>
          <p:nvPr/>
        </p:nvSpPr>
        <p:spPr>
          <a:xfrm>
            <a:off x="6115412" y="3929699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C48163E-C0DB-5A4B-982C-C227534DB2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6794" y="1118604"/>
            <a:ext cx="1358900" cy="3175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4AFFB67-086E-1B48-B191-CDF79D59B9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0344" y="3069324"/>
            <a:ext cx="685800" cy="241300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10BBD91-FEBE-1442-9A76-9E464BDCC5D2}"/>
              </a:ext>
            </a:extLst>
          </p:cNvPr>
          <p:cNvCxnSpPr>
            <a:cxnSpLocks/>
          </p:cNvCxnSpPr>
          <p:nvPr/>
        </p:nvCxnSpPr>
        <p:spPr>
          <a:xfrm flipH="1" flipV="1">
            <a:off x="5742879" y="3517415"/>
            <a:ext cx="398371" cy="42242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60FCAE7-DE1A-564D-B774-499A5F3E957F}"/>
              </a:ext>
            </a:extLst>
          </p:cNvPr>
          <p:cNvCxnSpPr>
            <a:cxnSpLocks/>
          </p:cNvCxnSpPr>
          <p:nvPr/>
        </p:nvCxnSpPr>
        <p:spPr>
          <a:xfrm flipH="1">
            <a:off x="6670766" y="3686296"/>
            <a:ext cx="510985" cy="407367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7EE50B3-520D-9949-BC1C-9206A5C57CFD}"/>
              </a:ext>
            </a:extLst>
          </p:cNvPr>
          <p:cNvCxnSpPr>
            <a:cxnSpLocks/>
          </p:cNvCxnSpPr>
          <p:nvPr/>
        </p:nvCxnSpPr>
        <p:spPr>
          <a:xfrm flipH="1">
            <a:off x="6242141" y="3337930"/>
            <a:ext cx="332673" cy="54618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26E3993A-28B6-DA41-84E8-31589093E4C9}"/>
              </a:ext>
            </a:extLst>
          </p:cNvPr>
          <p:cNvSpPr/>
          <p:nvPr/>
        </p:nvSpPr>
        <p:spPr>
          <a:xfrm rot="2220420">
            <a:off x="6715870" y="4386721"/>
            <a:ext cx="687462" cy="32409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31D845E-2BA7-5D4B-97E1-A7411B47AA46}"/>
              </a:ext>
            </a:extLst>
          </p:cNvPr>
          <p:cNvSpPr/>
          <p:nvPr/>
        </p:nvSpPr>
        <p:spPr>
          <a:xfrm rot="2220420">
            <a:off x="6521584" y="4285921"/>
            <a:ext cx="1045746" cy="543326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65F1C46-A7D5-A643-A6E9-FF13F7AB95EA}"/>
              </a:ext>
            </a:extLst>
          </p:cNvPr>
          <p:cNvSpPr/>
          <p:nvPr/>
        </p:nvSpPr>
        <p:spPr>
          <a:xfrm rot="2220420">
            <a:off x="6289953" y="4174081"/>
            <a:ext cx="1436615" cy="805915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75C2C7D-DD5B-1B42-BB35-246B5FEBB9FD}"/>
              </a:ext>
            </a:extLst>
          </p:cNvPr>
          <p:cNvSpPr/>
          <p:nvPr/>
        </p:nvSpPr>
        <p:spPr>
          <a:xfrm rot="2220420">
            <a:off x="5942613" y="4014146"/>
            <a:ext cx="2034977" cy="1188459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4300B05-6B8D-7246-A59B-B76F703748CD}"/>
              </a:ext>
            </a:extLst>
          </p:cNvPr>
          <p:cNvSpPr/>
          <p:nvPr/>
        </p:nvSpPr>
        <p:spPr>
          <a:xfrm rot="2220420">
            <a:off x="5646697" y="3885320"/>
            <a:ext cx="2599032" cy="1507380"/>
          </a:xfrm>
          <a:prstGeom prst="ellipse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A04140F-E2A5-8F41-8309-2C5A380F93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4839" y="3322054"/>
            <a:ext cx="14478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D7E53609-83CC-9541-BF70-D9C3B3244D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14774" y="4813208"/>
            <a:ext cx="1447800" cy="31750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3B2E5C1-5464-354A-B577-BF116FA153B6}"/>
              </a:ext>
            </a:extLst>
          </p:cNvPr>
          <p:cNvCxnSpPr>
            <a:cxnSpLocks/>
          </p:cNvCxnSpPr>
          <p:nvPr/>
        </p:nvCxnSpPr>
        <p:spPr>
          <a:xfrm flipV="1">
            <a:off x="5628249" y="4554038"/>
            <a:ext cx="410692" cy="20186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F93AD45-AAAF-1044-BB4F-812A650F2817}"/>
              </a:ext>
            </a:extLst>
          </p:cNvPr>
          <p:cNvCxnSpPr>
            <a:cxnSpLocks/>
          </p:cNvCxnSpPr>
          <p:nvPr/>
        </p:nvCxnSpPr>
        <p:spPr>
          <a:xfrm>
            <a:off x="6180084" y="3976737"/>
            <a:ext cx="501471" cy="15567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5262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2408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chap18_feasible_points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1D1CE74-3587-9548-BDE4-BDACB918E97C}"/>
              </a:ext>
            </a:extLst>
          </p:cNvPr>
          <p:cNvSpPr/>
          <p:nvPr/>
        </p:nvSpPr>
        <p:spPr>
          <a:xfrm>
            <a:off x="5702530" y="117961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6263F44B-F003-0244-ABBD-D0EC26653C40}"/>
              </a:ext>
            </a:extLst>
          </p:cNvPr>
          <p:cNvSpPr/>
          <p:nvPr/>
        </p:nvSpPr>
        <p:spPr>
          <a:xfrm>
            <a:off x="5675811" y="80826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E8BD7CA7-30BC-094D-9A8B-45DBAE46C565}"/>
              </a:ext>
            </a:extLst>
          </p:cNvPr>
          <p:cNvSpPr/>
          <p:nvPr/>
        </p:nvSpPr>
        <p:spPr>
          <a:xfrm>
            <a:off x="5028111" y="371339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39B944AF-DAF9-D44F-877A-577A6FF25C6E}"/>
              </a:ext>
            </a:extLst>
          </p:cNvPr>
          <p:cNvSpPr/>
          <p:nvPr/>
        </p:nvSpPr>
        <p:spPr>
          <a:xfrm>
            <a:off x="6685460" y="67491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76A776-DBDB-DB42-9D95-70B513CAE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375" y="4235068"/>
            <a:ext cx="1651000" cy="317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18E0C1-0995-E54B-B4A8-594D28BF8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878" y="1183631"/>
            <a:ext cx="1651000" cy="31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D0B8B54-B1B9-404D-94B6-CAFDB0CCE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8123" y="4759875"/>
            <a:ext cx="1651000" cy="3175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FC09628-FBDE-9D49-8046-330B324D7FC8}"/>
              </a:ext>
            </a:extLst>
          </p:cNvPr>
          <p:cNvCxnSpPr>
            <a:cxnSpLocks/>
          </p:cNvCxnSpPr>
          <p:nvPr/>
        </p:nvCxnSpPr>
        <p:spPr>
          <a:xfrm>
            <a:off x="5298936" y="4401038"/>
            <a:ext cx="319009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FB62EBA-16B7-ED4D-81F9-ECC70793F849}"/>
              </a:ext>
            </a:extLst>
          </p:cNvPr>
          <p:cNvCxnSpPr>
            <a:cxnSpLocks/>
          </p:cNvCxnSpPr>
          <p:nvPr/>
        </p:nvCxnSpPr>
        <p:spPr>
          <a:xfrm flipV="1">
            <a:off x="7232010" y="4471165"/>
            <a:ext cx="0" cy="20602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A7AD67-DA65-E54D-B364-4E7B7E0FD818}"/>
              </a:ext>
            </a:extLst>
          </p:cNvPr>
          <p:cNvCxnSpPr>
            <a:cxnSpLocks/>
          </p:cNvCxnSpPr>
          <p:nvPr/>
        </p:nvCxnSpPr>
        <p:spPr>
          <a:xfrm flipH="1">
            <a:off x="7529247" y="1404602"/>
            <a:ext cx="287154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D45AE19-9473-F34B-8185-D4E0EE5E3020}"/>
              </a:ext>
            </a:extLst>
          </p:cNvPr>
          <p:cNvCxnSpPr>
            <a:cxnSpLocks/>
          </p:cNvCxnSpPr>
          <p:nvPr/>
        </p:nvCxnSpPr>
        <p:spPr>
          <a:xfrm flipH="1">
            <a:off x="7353243" y="2784682"/>
            <a:ext cx="44963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04C1D330-4011-A244-88D2-097CBC5091D3}"/>
              </a:ext>
            </a:extLst>
          </p:cNvPr>
          <p:cNvSpPr/>
          <p:nvPr/>
        </p:nvSpPr>
        <p:spPr>
          <a:xfrm>
            <a:off x="6525193" y="332923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9C717A2-8AB3-1A48-92B7-01AC4417BAAB}"/>
              </a:ext>
            </a:extLst>
          </p:cNvPr>
          <p:cNvSpPr/>
          <p:nvPr/>
        </p:nvSpPr>
        <p:spPr>
          <a:xfrm>
            <a:off x="7182694" y="2741403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6903D0-828F-1A49-88B8-87BBE7D564AE}"/>
              </a:ext>
            </a:extLst>
          </p:cNvPr>
          <p:cNvSpPr/>
          <p:nvPr/>
        </p:nvSpPr>
        <p:spPr>
          <a:xfrm>
            <a:off x="7443952" y="1139018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1CD276-7D98-3E49-8804-3105C98F8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0745" y="808264"/>
            <a:ext cx="685800" cy="1905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85A3E8-DF82-1D4C-9F91-78DF74ACFA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51401" y="3764825"/>
            <a:ext cx="698500" cy="1905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C9BD9E-2D4B-674B-ABFF-2E6916BE3F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1013" y="2724150"/>
            <a:ext cx="698500" cy="1905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9DAB5E1-47C9-7340-A6A6-583E86A9FA21}"/>
              </a:ext>
            </a:extLst>
          </p:cNvPr>
          <p:cNvCxnSpPr>
            <a:cxnSpLocks/>
          </p:cNvCxnSpPr>
          <p:nvPr/>
        </p:nvCxnSpPr>
        <p:spPr>
          <a:xfrm>
            <a:off x="7088777" y="1010194"/>
            <a:ext cx="286239" cy="124214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19B6B1F-5419-0B41-B355-C6316FE7E643}"/>
              </a:ext>
            </a:extLst>
          </p:cNvPr>
          <p:cNvCxnSpPr>
            <a:cxnSpLocks/>
          </p:cNvCxnSpPr>
          <p:nvPr/>
        </p:nvCxnSpPr>
        <p:spPr>
          <a:xfrm flipV="1">
            <a:off x="6357257" y="3494431"/>
            <a:ext cx="146902" cy="189295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33285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ight Arrow 30">
            <a:extLst>
              <a:ext uri="{FF2B5EF4-FFF2-40B4-BE49-F238E27FC236}">
                <a16:creationId xmlns:a16="http://schemas.microsoft.com/office/drawing/2014/main" id="{2ACC60ED-63E5-FB4A-A3A0-EEC5C6C19C2F}"/>
              </a:ext>
            </a:extLst>
          </p:cNvPr>
          <p:cNvSpPr/>
          <p:nvPr/>
        </p:nvSpPr>
        <p:spPr>
          <a:xfrm rot="2964656">
            <a:off x="8186058" y="2455818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E17FAB64-2E99-EB48-A8A3-647AC3B4CF95}"/>
              </a:ext>
            </a:extLst>
          </p:cNvPr>
          <p:cNvSpPr/>
          <p:nvPr/>
        </p:nvSpPr>
        <p:spPr>
          <a:xfrm rot="8391858">
            <a:off x="4045132" y="2294711"/>
            <a:ext cx="444137" cy="200297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794B8B3E-2F16-104C-BE92-39D038C47703}"/>
              </a:ext>
            </a:extLst>
          </p:cNvPr>
          <p:cNvSpPr/>
          <p:nvPr/>
        </p:nvSpPr>
        <p:spPr>
          <a:xfrm>
            <a:off x="5007429" y="4180114"/>
            <a:ext cx="2717073" cy="1445623"/>
          </a:xfrm>
          <a:custGeom>
            <a:avLst/>
            <a:gdLst>
              <a:gd name="connsiteX0" fmla="*/ 0 w 2403565"/>
              <a:gd name="connsiteY0" fmla="*/ 1210492 h 1210492"/>
              <a:gd name="connsiteX1" fmla="*/ 1297577 w 2403565"/>
              <a:gd name="connsiteY1" fmla="*/ 0 h 1210492"/>
              <a:gd name="connsiteX2" fmla="*/ 2403565 w 2403565"/>
              <a:gd name="connsiteY2" fmla="*/ 1132115 h 1210492"/>
              <a:gd name="connsiteX3" fmla="*/ 0 w 2403565"/>
              <a:gd name="connsiteY3" fmla="*/ 1210492 h 1210492"/>
              <a:gd name="connsiteX0" fmla="*/ 0 w 2717073"/>
              <a:gd name="connsiteY0" fmla="*/ 1210492 h 1445623"/>
              <a:gd name="connsiteX1" fmla="*/ 1297577 w 2717073"/>
              <a:gd name="connsiteY1" fmla="*/ 0 h 1445623"/>
              <a:gd name="connsiteX2" fmla="*/ 2717073 w 2717073"/>
              <a:gd name="connsiteY2" fmla="*/ 1445623 h 1445623"/>
              <a:gd name="connsiteX3" fmla="*/ 0 w 2717073"/>
              <a:gd name="connsiteY3" fmla="*/ 1210492 h 1445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7073" h="1445623">
                <a:moveTo>
                  <a:pt x="0" y="1210492"/>
                </a:moveTo>
                <a:lnTo>
                  <a:pt x="1297577" y="0"/>
                </a:lnTo>
                <a:lnTo>
                  <a:pt x="2717073" y="1445623"/>
                </a:lnTo>
                <a:lnTo>
                  <a:pt x="0" y="121049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F42FDD-10D9-614A-B308-66B258A5DB40}"/>
              </a:ext>
            </a:extLst>
          </p:cNvPr>
          <p:cNvSpPr txBox="1"/>
          <p:nvPr/>
        </p:nvSpPr>
        <p:spPr>
          <a:xfrm>
            <a:off x="8334957" y="6310492"/>
            <a:ext cx="1895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chap18_example2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16E7E9-E713-DC44-9710-8F9F38D7AD3D}"/>
              </a:ext>
            </a:extLst>
          </p:cNvPr>
          <p:cNvSpPr/>
          <p:nvPr/>
        </p:nvSpPr>
        <p:spPr>
          <a:xfrm rot="20296942">
            <a:off x="6072897" y="3151200"/>
            <a:ext cx="470370" cy="40672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4481DD3-2F29-8740-B13A-15926B486792}"/>
              </a:ext>
            </a:extLst>
          </p:cNvPr>
          <p:cNvSpPr/>
          <p:nvPr/>
        </p:nvSpPr>
        <p:spPr>
          <a:xfrm rot="20296942">
            <a:off x="4707557" y="2094368"/>
            <a:ext cx="3112891" cy="28157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74B68E7-7AAA-5145-95DE-33D70B673B61}"/>
              </a:ext>
            </a:extLst>
          </p:cNvPr>
          <p:cNvSpPr/>
          <p:nvPr/>
        </p:nvSpPr>
        <p:spPr>
          <a:xfrm rot="20296942">
            <a:off x="5660542" y="2926683"/>
            <a:ext cx="1227812" cy="95915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3565DC-DE27-1B48-8BFC-881F305674B9}"/>
              </a:ext>
            </a:extLst>
          </p:cNvPr>
          <p:cNvSpPr/>
          <p:nvPr/>
        </p:nvSpPr>
        <p:spPr>
          <a:xfrm rot="20296942">
            <a:off x="4437007" y="1742938"/>
            <a:ext cx="3729668" cy="350545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D374D7A-EB2D-2948-B0D2-E29B6B7BEBED}"/>
              </a:ext>
            </a:extLst>
          </p:cNvPr>
          <p:cNvSpPr/>
          <p:nvPr/>
        </p:nvSpPr>
        <p:spPr>
          <a:xfrm rot="20296942">
            <a:off x="5261376" y="2561791"/>
            <a:ext cx="1983578" cy="1733081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514A79-3E43-8445-9D0B-C9CD734FE10C}"/>
              </a:ext>
            </a:extLst>
          </p:cNvPr>
          <p:cNvCxnSpPr>
            <a:cxnSpLocks/>
          </p:cNvCxnSpPr>
          <p:nvPr/>
        </p:nvCxnSpPr>
        <p:spPr>
          <a:xfrm flipH="1" flipV="1">
            <a:off x="4328160" y="2133601"/>
            <a:ext cx="3378926" cy="346601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C2B4170-156F-214F-8C21-A68C9AC00395}"/>
              </a:ext>
            </a:extLst>
          </p:cNvPr>
          <p:cNvCxnSpPr>
            <a:cxnSpLocks/>
          </p:cNvCxnSpPr>
          <p:nvPr/>
        </p:nvCxnSpPr>
        <p:spPr>
          <a:xfrm flipH="1" flipV="1">
            <a:off x="6434857" y="4198169"/>
            <a:ext cx="1786034" cy="365122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700CC662-B314-AD40-8D55-63D7076C34C9}"/>
              </a:ext>
            </a:extLst>
          </p:cNvPr>
          <p:cNvSpPr/>
          <p:nvPr/>
        </p:nvSpPr>
        <p:spPr>
          <a:xfrm>
            <a:off x="6272645" y="412171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4134785-C4F1-DA4A-9A00-67BB6AF64A8D}"/>
              </a:ext>
            </a:extLst>
          </p:cNvPr>
          <p:cNvSpPr/>
          <p:nvPr/>
        </p:nvSpPr>
        <p:spPr>
          <a:xfrm>
            <a:off x="6277997" y="331781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47BB4D0-F9DF-B943-A0BB-CFA621F11324}"/>
              </a:ext>
            </a:extLst>
          </p:cNvPr>
          <p:cNvCxnSpPr>
            <a:cxnSpLocks/>
          </p:cNvCxnSpPr>
          <p:nvPr/>
        </p:nvCxnSpPr>
        <p:spPr>
          <a:xfrm>
            <a:off x="4244741" y="3364040"/>
            <a:ext cx="463456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C8698F-9F9F-AE48-9770-B7833E5F92F9}"/>
              </a:ext>
            </a:extLst>
          </p:cNvPr>
          <p:cNvCxnSpPr>
            <a:cxnSpLocks/>
          </p:cNvCxnSpPr>
          <p:nvPr/>
        </p:nvCxnSpPr>
        <p:spPr>
          <a:xfrm flipV="1">
            <a:off x="6310090" y="1125581"/>
            <a:ext cx="0" cy="444744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09EBB79C-0703-1748-83F4-00D489AAE3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3658" y="3582015"/>
            <a:ext cx="685800" cy="190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6E038FE-C5B2-3446-AA90-0D9C3D3BC5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3109" y="924025"/>
            <a:ext cx="698500" cy="190500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A4C3DAD-F672-8744-9AC6-98FC2F640870}"/>
              </a:ext>
            </a:extLst>
          </p:cNvPr>
          <p:cNvCxnSpPr>
            <a:cxnSpLocks/>
          </p:cNvCxnSpPr>
          <p:nvPr/>
        </p:nvCxnSpPr>
        <p:spPr>
          <a:xfrm flipH="1">
            <a:off x="5007429" y="2098766"/>
            <a:ext cx="3544388" cy="329184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9318AF57-DED8-CB42-B331-D1F0FCF8B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7102" y="3416844"/>
            <a:ext cx="520700" cy="2159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1AAB96D-CDC8-DF41-9A51-7E1D7A6C8B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162" y="3390718"/>
            <a:ext cx="749300" cy="2159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6F0527F-6041-0E45-A50B-1A518A94F5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5556" y="4061278"/>
            <a:ext cx="749300" cy="2159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53F2439-5FF9-394C-8440-31FE531A8F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812" y="5248003"/>
            <a:ext cx="609600" cy="2286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4AC87C1-8634-004C-AD3A-80C13A031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19185" y="2625816"/>
            <a:ext cx="1651000" cy="3175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586B225-A15D-4443-B042-FC8876464B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1712" y="2625816"/>
            <a:ext cx="1651000" cy="3175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C3522F7-7B4A-5E44-9B06-208B1ECA90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65375" y="4236357"/>
            <a:ext cx="19050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1977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6034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D59F869D-665A-44F2-EDEE-BDC8A6D2A0D2}"/>
              </a:ext>
            </a:extLst>
          </p:cNvPr>
          <p:cNvCxnSpPr>
            <a:cxnSpLocks/>
          </p:cNvCxnSpPr>
          <p:nvPr/>
        </p:nvCxnSpPr>
        <p:spPr>
          <a:xfrm>
            <a:off x="2705622" y="4909623"/>
            <a:ext cx="452189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1F0DFDE-2F8C-FCA3-BC22-1909F98125E3}"/>
              </a:ext>
            </a:extLst>
          </p:cNvPr>
          <p:cNvCxnSpPr>
            <a:cxnSpLocks/>
          </p:cNvCxnSpPr>
          <p:nvPr/>
        </p:nvCxnSpPr>
        <p:spPr>
          <a:xfrm flipV="1">
            <a:off x="5051296" y="4153106"/>
            <a:ext cx="0" cy="84419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BEC1F4B-07F3-30AE-13E8-82AFFF7BD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8468" y="4408006"/>
            <a:ext cx="685800" cy="190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074F40-1003-A90E-1868-6A0069444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2796" y="5372193"/>
            <a:ext cx="698500" cy="1905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73EC73-992F-94D9-9245-E40E8440C5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1207" y="5130369"/>
            <a:ext cx="165100" cy="1397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4F00542-374C-E981-0AF1-80F4A5FAF24F}"/>
              </a:ext>
            </a:extLst>
          </p:cNvPr>
          <p:cNvCxnSpPr>
            <a:cxnSpLocks/>
          </p:cNvCxnSpPr>
          <p:nvPr/>
        </p:nvCxnSpPr>
        <p:spPr>
          <a:xfrm flipV="1">
            <a:off x="4635500" y="4655655"/>
            <a:ext cx="0" cy="56317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7">
            <a:extLst>
              <a:ext uri="{FF2B5EF4-FFF2-40B4-BE49-F238E27FC236}">
                <a16:creationId xmlns:a16="http://schemas.microsoft.com/office/drawing/2014/main" id="{6E5AD194-A2E5-2FB8-36C8-65359B6A8562}"/>
              </a:ext>
            </a:extLst>
          </p:cNvPr>
          <p:cNvSpPr/>
          <p:nvPr/>
        </p:nvSpPr>
        <p:spPr>
          <a:xfrm>
            <a:off x="2923876" y="4200247"/>
            <a:ext cx="4183693" cy="1766170"/>
          </a:xfrm>
          <a:custGeom>
            <a:avLst/>
            <a:gdLst>
              <a:gd name="connsiteX0" fmla="*/ 0 w 4334006"/>
              <a:gd name="connsiteY0" fmla="*/ 0 h 1218908"/>
              <a:gd name="connsiteX1" fmla="*/ 1929008 w 4334006"/>
              <a:gd name="connsiteY1" fmla="*/ 1215025 h 1218908"/>
              <a:gd name="connsiteX2" fmla="*/ 4334006 w 4334006"/>
              <a:gd name="connsiteY2" fmla="*/ 413359 h 1218908"/>
              <a:gd name="connsiteX3" fmla="*/ 4334006 w 4334006"/>
              <a:gd name="connsiteY3" fmla="*/ 413359 h 1218908"/>
              <a:gd name="connsiteX0" fmla="*/ 0 w 4308954"/>
              <a:gd name="connsiteY0" fmla="*/ 3369501 h 3452028"/>
              <a:gd name="connsiteX1" fmla="*/ 1903956 w 4308954"/>
              <a:gd name="connsiteY1" fmla="*/ 801666 h 3452028"/>
              <a:gd name="connsiteX2" fmla="*/ 4308954 w 4308954"/>
              <a:gd name="connsiteY2" fmla="*/ 0 h 3452028"/>
              <a:gd name="connsiteX3" fmla="*/ 4308954 w 4308954"/>
              <a:gd name="connsiteY3" fmla="*/ 0 h 3452028"/>
              <a:gd name="connsiteX0" fmla="*/ 0 w 4308954"/>
              <a:gd name="connsiteY0" fmla="*/ 3369501 h 3369501"/>
              <a:gd name="connsiteX1" fmla="*/ 1903956 w 4308954"/>
              <a:gd name="connsiteY1" fmla="*/ 801666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308954"/>
              <a:gd name="connsiteY0" fmla="*/ 3369501 h 3369501"/>
              <a:gd name="connsiteX1" fmla="*/ 2467628 w 4308954"/>
              <a:gd name="connsiteY1" fmla="*/ 1014608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308954"/>
              <a:gd name="connsiteY0" fmla="*/ 3369501 h 3369501"/>
              <a:gd name="connsiteX1" fmla="*/ 2467628 w 4308954"/>
              <a:gd name="connsiteY1" fmla="*/ 1014608 h 3369501"/>
              <a:gd name="connsiteX2" fmla="*/ 4308954 w 4308954"/>
              <a:gd name="connsiteY2" fmla="*/ 0 h 3369501"/>
              <a:gd name="connsiteX3" fmla="*/ 4308954 w 4308954"/>
              <a:gd name="connsiteY3" fmla="*/ 0 h 3369501"/>
              <a:gd name="connsiteX0" fmla="*/ 0 w 4797469"/>
              <a:gd name="connsiteY0" fmla="*/ 3369501 h 3369501"/>
              <a:gd name="connsiteX1" fmla="*/ 2467628 w 4797469"/>
              <a:gd name="connsiteY1" fmla="*/ 1014608 h 3369501"/>
              <a:gd name="connsiteX2" fmla="*/ 4308954 w 4797469"/>
              <a:gd name="connsiteY2" fmla="*/ 0 h 3369501"/>
              <a:gd name="connsiteX3" fmla="*/ 4797469 w 4797469"/>
              <a:gd name="connsiteY3" fmla="*/ 200417 h 3369501"/>
              <a:gd name="connsiteX0" fmla="*/ 0 w 4797469"/>
              <a:gd name="connsiteY0" fmla="*/ 3169084 h 3169084"/>
              <a:gd name="connsiteX1" fmla="*/ 2467628 w 4797469"/>
              <a:gd name="connsiteY1" fmla="*/ 814191 h 3169084"/>
              <a:gd name="connsiteX2" fmla="*/ 4346532 w 4797469"/>
              <a:gd name="connsiteY2" fmla="*/ 125260 h 3169084"/>
              <a:gd name="connsiteX3" fmla="*/ 4797469 w 4797469"/>
              <a:gd name="connsiteY3" fmla="*/ 0 h 3169084"/>
              <a:gd name="connsiteX0" fmla="*/ 0 w 4722313"/>
              <a:gd name="connsiteY0" fmla="*/ 2642991 h 2642991"/>
              <a:gd name="connsiteX1" fmla="*/ 2392472 w 4722313"/>
              <a:gd name="connsiteY1" fmla="*/ 814191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271376 w 4722313"/>
              <a:gd name="connsiteY2" fmla="*/ 125260 h 2642991"/>
              <a:gd name="connsiteX3" fmla="*/ 4722313 w 4722313"/>
              <a:gd name="connsiteY3" fmla="*/ 0 h 2642991"/>
              <a:gd name="connsiteX0" fmla="*/ 0 w 4722313"/>
              <a:gd name="connsiteY0" fmla="*/ 2642991 h 2642991"/>
              <a:gd name="connsiteX1" fmla="*/ 2129425 w 4722313"/>
              <a:gd name="connsiteY1" fmla="*/ 977030 h 2642991"/>
              <a:gd name="connsiteX2" fmla="*/ 4083485 w 4722313"/>
              <a:gd name="connsiteY2" fmla="*/ 776613 h 2642991"/>
              <a:gd name="connsiteX3" fmla="*/ 4722313 w 4722313"/>
              <a:gd name="connsiteY3" fmla="*/ 0 h 2642991"/>
              <a:gd name="connsiteX0" fmla="*/ 0 w 4083485"/>
              <a:gd name="connsiteY0" fmla="*/ 1885497 h 1885497"/>
              <a:gd name="connsiteX1" fmla="*/ 2129425 w 4083485"/>
              <a:gd name="connsiteY1" fmla="*/ 219536 h 1885497"/>
              <a:gd name="connsiteX2" fmla="*/ 4083485 w 4083485"/>
              <a:gd name="connsiteY2" fmla="*/ 19119 h 1885497"/>
              <a:gd name="connsiteX0" fmla="*/ 0 w 4083485"/>
              <a:gd name="connsiteY0" fmla="*/ 1885497 h 1885497"/>
              <a:gd name="connsiteX1" fmla="*/ 864296 w 4083485"/>
              <a:gd name="connsiteY1" fmla="*/ 1271722 h 1885497"/>
              <a:gd name="connsiteX2" fmla="*/ 2129425 w 4083485"/>
              <a:gd name="connsiteY2" fmla="*/ 219536 h 1885497"/>
              <a:gd name="connsiteX3" fmla="*/ 4083485 w 4083485"/>
              <a:gd name="connsiteY3" fmla="*/ 19119 h 1885497"/>
              <a:gd name="connsiteX0" fmla="*/ 0 w 4183693"/>
              <a:gd name="connsiteY0" fmla="*/ 1785289 h 1785289"/>
              <a:gd name="connsiteX1" fmla="*/ 964504 w 4183693"/>
              <a:gd name="connsiteY1" fmla="*/ 1271722 h 1785289"/>
              <a:gd name="connsiteX2" fmla="*/ 2229633 w 4183693"/>
              <a:gd name="connsiteY2" fmla="*/ 219536 h 1785289"/>
              <a:gd name="connsiteX3" fmla="*/ 4183693 w 4183693"/>
              <a:gd name="connsiteY3" fmla="*/ 19119 h 1785289"/>
              <a:gd name="connsiteX0" fmla="*/ 0 w 4183693"/>
              <a:gd name="connsiteY0" fmla="*/ 1766170 h 1766170"/>
              <a:gd name="connsiteX1" fmla="*/ 1102290 w 4183693"/>
              <a:gd name="connsiteY1" fmla="*/ 1139869 h 1766170"/>
              <a:gd name="connsiteX2" fmla="*/ 2229633 w 4183693"/>
              <a:gd name="connsiteY2" fmla="*/ 200417 h 1766170"/>
              <a:gd name="connsiteX3" fmla="*/ 4183693 w 4183693"/>
              <a:gd name="connsiteY3" fmla="*/ 0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83693" h="1766170">
                <a:moveTo>
                  <a:pt x="0" y="1766170"/>
                </a:moveTo>
                <a:cubicBezTo>
                  <a:pt x="144049" y="1663874"/>
                  <a:pt x="747386" y="1417529"/>
                  <a:pt x="1102290" y="1139869"/>
                </a:cubicBezTo>
                <a:cubicBezTo>
                  <a:pt x="1457194" y="862209"/>
                  <a:pt x="1716066" y="390395"/>
                  <a:pt x="2229633" y="200417"/>
                </a:cubicBezTo>
                <a:cubicBezTo>
                  <a:pt x="2743200" y="10439"/>
                  <a:pt x="4183693" y="0"/>
                  <a:pt x="4183693" y="0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A07288E-2622-66AF-2F50-7E2DF5B7F2E9}"/>
              </a:ext>
            </a:extLst>
          </p:cNvPr>
          <p:cNvCxnSpPr>
            <a:cxnSpLocks/>
          </p:cNvCxnSpPr>
          <p:nvPr/>
        </p:nvCxnSpPr>
        <p:spPr>
          <a:xfrm flipH="1">
            <a:off x="3625553" y="3906697"/>
            <a:ext cx="2528278" cy="1200588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B4BA6F6D-DC82-8149-D8F8-7F0CB46D27C0}"/>
              </a:ext>
            </a:extLst>
          </p:cNvPr>
          <p:cNvSpPr/>
          <p:nvPr/>
        </p:nvSpPr>
        <p:spPr>
          <a:xfrm>
            <a:off x="5008397" y="4382979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71642B8-8B4A-7505-6180-542E71CF9A5F}"/>
              </a:ext>
            </a:extLst>
          </p:cNvPr>
          <p:cNvCxnSpPr>
            <a:cxnSpLocks/>
          </p:cNvCxnSpPr>
          <p:nvPr/>
        </p:nvCxnSpPr>
        <p:spPr>
          <a:xfrm flipV="1">
            <a:off x="2858022" y="3994235"/>
            <a:ext cx="0" cy="106778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E62F8BB-590F-4ED6-0040-4742AE921B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2012" y="5066869"/>
            <a:ext cx="279400" cy="2032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212875-7932-487E-DF2D-D29CF3671AD6}"/>
              </a:ext>
            </a:extLst>
          </p:cNvPr>
          <p:cNvCxnSpPr>
            <a:cxnSpLocks/>
          </p:cNvCxnSpPr>
          <p:nvPr/>
        </p:nvCxnSpPr>
        <p:spPr>
          <a:xfrm flipV="1">
            <a:off x="4026250" y="4655655"/>
            <a:ext cx="0" cy="84419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976802F-F58D-6EA4-6083-FE866672DED1}"/>
              </a:ext>
            </a:extLst>
          </p:cNvPr>
          <p:cNvCxnSpPr>
            <a:cxnSpLocks/>
          </p:cNvCxnSpPr>
          <p:nvPr/>
        </p:nvCxnSpPr>
        <p:spPr>
          <a:xfrm flipH="1">
            <a:off x="3130117" y="4723755"/>
            <a:ext cx="1759575" cy="1289665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1E316F8F-2C7C-A6EC-3D3D-6D8137663CDA}"/>
              </a:ext>
            </a:extLst>
          </p:cNvPr>
          <p:cNvSpPr/>
          <p:nvPr/>
        </p:nvSpPr>
        <p:spPr>
          <a:xfrm>
            <a:off x="4597127" y="468569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A8C3C0F-5E27-0E0E-30C8-05E840AB15D9}"/>
              </a:ext>
            </a:extLst>
          </p:cNvPr>
          <p:cNvSpPr/>
          <p:nvPr/>
        </p:nvSpPr>
        <p:spPr>
          <a:xfrm>
            <a:off x="3985441" y="5339131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F9694FC-7C63-FD75-035D-8F5A7DD76BFB}"/>
              </a:ext>
            </a:extLst>
          </p:cNvPr>
          <p:cNvCxnSpPr>
            <a:cxnSpLocks/>
          </p:cNvCxnSpPr>
          <p:nvPr/>
        </p:nvCxnSpPr>
        <p:spPr>
          <a:xfrm flipH="1">
            <a:off x="5895148" y="2168742"/>
            <a:ext cx="258683" cy="182549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FBCBB02-F3E6-49DD-538B-8F4D16E23C82}"/>
              </a:ext>
            </a:extLst>
          </p:cNvPr>
          <p:cNvCxnSpPr>
            <a:cxnSpLocks/>
          </p:cNvCxnSpPr>
          <p:nvPr/>
        </p:nvCxnSpPr>
        <p:spPr>
          <a:xfrm>
            <a:off x="3018773" y="3582444"/>
            <a:ext cx="851769" cy="12603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5" name="Picture 54">
            <a:extLst>
              <a:ext uri="{FF2B5EF4-FFF2-40B4-BE49-F238E27FC236}">
                <a16:creationId xmlns:a16="http://schemas.microsoft.com/office/drawing/2014/main" id="{22C623B9-2E8E-63CC-5A18-08C76F4324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2762" y="3835606"/>
            <a:ext cx="698500" cy="3175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CE451688-CE63-4047-3E73-03FEA94DA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7000" y="5686981"/>
            <a:ext cx="698500" cy="3175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E5AE02FE-3A95-E5DC-7B9B-4F0D0F1A1B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97127" y="1689116"/>
            <a:ext cx="3886200" cy="3175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6916A90-E18A-B9F2-C50E-F23448D5F4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9346" y="2445711"/>
            <a:ext cx="38227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415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49DF0BC-2E02-B542-8B16-D9D8F19F1625}"/>
              </a:ext>
            </a:extLst>
          </p:cNvPr>
          <p:cNvCxnSpPr>
            <a:cxnSpLocks/>
          </p:cNvCxnSpPr>
          <p:nvPr/>
        </p:nvCxnSpPr>
        <p:spPr>
          <a:xfrm>
            <a:off x="5583677" y="3595817"/>
            <a:ext cx="248055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D404B1F-9134-8E42-ACC6-1F17473AB905}"/>
              </a:ext>
            </a:extLst>
          </p:cNvPr>
          <p:cNvCxnSpPr>
            <a:cxnSpLocks/>
          </p:cNvCxnSpPr>
          <p:nvPr/>
        </p:nvCxnSpPr>
        <p:spPr>
          <a:xfrm flipV="1">
            <a:off x="6051831" y="2402732"/>
            <a:ext cx="0" cy="149805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1846A4B-F961-824F-B298-CDF3B3CF17BE}"/>
              </a:ext>
            </a:extLst>
          </p:cNvPr>
          <p:cNvCxnSpPr>
            <a:cxnSpLocks/>
          </p:cNvCxnSpPr>
          <p:nvPr/>
        </p:nvCxnSpPr>
        <p:spPr>
          <a:xfrm flipV="1">
            <a:off x="6057089" y="2402732"/>
            <a:ext cx="1520758" cy="119957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2608AF-2C22-EC4A-81E0-33345762991D}"/>
              </a:ext>
            </a:extLst>
          </p:cNvPr>
          <p:cNvCxnSpPr>
            <a:cxnSpLocks/>
          </p:cNvCxnSpPr>
          <p:nvPr/>
        </p:nvCxnSpPr>
        <p:spPr>
          <a:xfrm>
            <a:off x="6053847" y="3599060"/>
            <a:ext cx="920885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C80D719-32C1-F941-AA2E-2167EED79081}"/>
              </a:ext>
            </a:extLst>
          </p:cNvPr>
          <p:cNvCxnSpPr>
            <a:cxnSpLocks/>
          </p:cNvCxnSpPr>
          <p:nvPr/>
        </p:nvCxnSpPr>
        <p:spPr>
          <a:xfrm flipV="1">
            <a:off x="7575831" y="2373549"/>
            <a:ext cx="0" cy="1222443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CCC790E-6E56-AC4B-B240-2704B415A328}"/>
              </a:ext>
            </a:extLst>
          </p:cNvPr>
          <p:cNvSpPr txBox="1"/>
          <p:nvPr/>
        </p:nvSpPr>
        <p:spPr>
          <a:xfrm>
            <a:off x="8132323" y="6293796"/>
            <a:ext cx="2209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chap2_gram_schmidt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81E316-10B8-E045-9177-3C16CD637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131" y="3684756"/>
            <a:ext cx="1879600" cy="266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AE05ADD-20BD-5545-9F0B-71CF7EFB4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941" y="2050510"/>
            <a:ext cx="1930400" cy="26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26045-F2D8-464D-9982-C38850951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549" y="3662059"/>
            <a:ext cx="1930400" cy="266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AA1B97-75B1-8244-B127-A27E59E672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1128" y="2922758"/>
            <a:ext cx="1879600" cy="266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7C9DF35-6C0C-274C-BF0A-10CFFECA25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9630" y="4246799"/>
            <a:ext cx="2590800" cy="368300"/>
          </a:xfrm>
          <a:prstGeom prst="rect">
            <a:avLst/>
          </a:prstGeom>
        </p:spPr>
      </p:pic>
      <p:sp>
        <p:nvSpPr>
          <p:cNvPr id="19" name="Left Brace 18">
            <a:extLst>
              <a:ext uri="{FF2B5EF4-FFF2-40B4-BE49-F238E27FC236}">
                <a16:creationId xmlns:a16="http://schemas.microsoft.com/office/drawing/2014/main" id="{C67E3DE1-932D-894B-9810-54CBE4135390}"/>
              </a:ext>
            </a:extLst>
          </p:cNvPr>
          <p:cNvSpPr/>
          <p:nvPr/>
        </p:nvSpPr>
        <p:spPr>
          <a:xfrm rot="16200000">
            <a:off x="6661015" y="3368202"/>
            <a:ext cx="291830" cy="148346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85676AB-9063-F14B-B048-1B5FB3FA4D02}"/>
              </a:ext>
            </a:extLst>
          </p:cNvPr>
          <p:cNvCxnSpPr>
            <a:cxnSpLocks/>
          </p:cNvCxnSpPr>
          <p:nvPr/>
        </p:nvCxnSpPr>
        <p:spPr>
          <a:xfrm flipV="1">
            <a:off x="6060333" y="2782111"/>
            <a:ext cx="0" cy="82343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9CB921F-C97F-8A4E-B95A-6480341035FD}"/>
              </a:ext>
            </a:extLst>
          </p:cNvPr>
          <p:cNvCxnSpPr>
            <a:cxnSpLocks/>
          </p:cNvCxnSpPr>
          <p:nvPr/>
        </p:nvCxnSpPr>
        <p:spPr>
          <a:xfrm>
            <a:off x="6050604" y="2402732"/>
            <a:ext cx="1556426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EB93C53-3B6C-EC4E-A149-BBAB43CDB80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9817" y="2231596"/>
            <a:ext cx="4165600" cy="36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9455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D8854340-94A6-C2CA-45CB-D7929946B0D2}"/>
              </a:ext>
            </a:extLst>
          </p:cNvPr>
          <p:cNvSpPr/>
          <p:nvPr/>
        </p:nvSpPr>
        <p:spPr>
          <a:xfrm>
            <a:off x="1334645" y="1316805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670463" y="744187"/>
                </a:lnTo>
                <a:lnTo>
                  <a:pt x="1563585" y="1393372"/>
                </a:lnTo>
                <a:lnTo>
                  <a:pt x="1496291" y="1698172"/>
                </a:lnTo>
                <a:lnTo>
                  <a:pt x="1413164" y="2137559"/>
                </a:lnTo>
                <a:lnTo>
                  <a:pt x="1278577" y="2636322"/>
                </a:lnTo>
                <a:lnTo>
                  <a:pt x="1136073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B30F326D-94B0-36CE-5B2D-3DB0BA6A8309}"/>
              </a:ext>
            </a:extLst>
          </p:cNvPr>
          <p:cNvSpPr/>
          <p:nvPr/>
        </p:nvSpPr>
        <p:spPr>
          <a:xfrm>
            <a:off x="1307926" y="945454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8CCC5951-A716-FE38-032A-B197DCF58A03}"/>
              </a:ext>
            </a:extLst>
          </p:cNvPr>
          <p:cNvSpPr/>
          <p:nvPr/>
        </p:nvSpPr>
        <p:spPr>
          <a:xfrm>
            <a:off x="660226" y="3850579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4EF123BC-E601-5075-0B68-8A26ABE68B05}"/>
              </a:ext>
            </a:extLst>
          </p:cNvPr>
          <p:cNvSpPr/>
          <p:nvPr/>
        </p:nvSpPr>
        <p:spPr>
          <a:xfrm>
            <a:off x="2317575" y="812104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206375" y="1874837"/>
                  <a:pt x="295275" y="1457325"/>
                </a:cubicBezTo>
                <a:cubicBezTo>
                  <a:pt x="384175" y="1039812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8A00F0-4764-6436-BDBD-15A5F9648BDF}"/>
              </a:ext>
            </a:extLst>
          </p:cNvPr>
          <p:cNvCxnSpPr>
            <a:cxnSpLocks/>
          </p:cNvCxnSpPr>
          <p:nvPr/>
        </p:nvCxnSpPr>
        <p:spPr>
          <a:xfrm flipH="1">
            <a:off x="2450926" y="3016471"/>
            <a:ext cx="685915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CEC9E725-B775-4B2C-694E-5710CDD74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3478" y="2140372"/>
            <a:ext cx="279400" cy="190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E7C7405-25B9-0D7C-5B46-23D6C194F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821" y="3845260"/>
            <a:ext cx="279400" cy="190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1CB33C-266B-E3AC-CB3B-3947535C9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697" y="2848543"/>
            <a:ext cx="2082800" cy="3175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8FC691BD-59BD-9162-BD87-E4918B2E6FAA}"/>
              </a:ext>
            </a:extLst>
          </p:cNvPr>
          <p:cNvSpPr/>
          <p:nvPr/>
        </p:nvSpPr>
        <p:spPr>
          <a:xfrm>
            <a:off x="2441709" y="2364730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C629A3F-B13F-D07F-B141-13497933515C}"/>
              </a:ext>
            </a:extLst>
          </p:cNvPr>
          <p:cNvSpPr/>
          <p:nvPr/>
        </p:nvSpPr>
        <p:spPr>
          <a:xfrm>
            <a:off x="2141085" y="383027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02BA11-5462-54D7-6A79-3F17F2D26C5A}"/>
              </a:ext>
            </a:extLst>
          </p:cNvPr>
          <p:cNvCxnSpPr>
            <a:stCxn id="18" idx="4"/>
            <a:endCxn id="19" idx="0"/>
          </p:cNvCxnSpPr>
          <p:nvPr/>
        </p:nvCxnSpPr>
        <p:spPr>
          <a:xfrm flipH="1">
            <a:off x="2184859" y="2452279"/>
            <a:ext cx="300624" cy="137799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90B05218-0393-EF95-26F6-94DB95A628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62887" y="5183963"/>
            <a:ext cx="2425700" cy="3175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F3EC8A-02A0-40EC-887E-AC22895B84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6685" y="5212438"/>
            <a:ext cx="1828800" cy="317500"/>
          </a:xfrm>
          <a:prstGeom prst="rect">
            <a:avLst/>
          </a:prstGeom>
        </p:spPr>
      </p:pic>
      <p:sp>
        <p:nvSpPr>
          <p:cNvPr id="26" name="Freeform 25">
            <a:extLst>
              <a:ext uri="{FF2B5EF4-FFF2-40B4-BE49-F238E27FC236}">
                <a16:creationId xmlns:a16="http://schemas.microsoft.com/office/drawing/2014/main" id="{0662F4F9-05F7-253A-20D1-8C64ADCA8BDD}"/>
              </a:ext>
            </a:extLst>
          </p:cNvPr>
          <p:cNvSpPr/>
          <p:nvPr/>
        </p:nvSpPr>
        <p:spPr>
          <a:xfrm>
            <a:off x="7162887" y="1311486"/>
            <a:ext cx="1781299" cy="3273631"/>
          </a:xfrm>
          <a:custGeom>
            <a:avLst/>
            <a:gdLst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278577 w 1781299"/>
              <a:gd name="connsiteY9" fmla="*/ 2636322 h 3273631"/>
              <a:gd name="connsiteX10" fmla="*/ 1136073 w 1781299"/>
              <a:gd name="connsiteY10" fmla="*/ 3111335 h 3273631"/>
              <a:gd name="connsiteX11" fmla="*/ 1088572 w 1781299"/>
              <a:gd name="connsiteY11" fmla="*/ 3273631 h 3273631"/>
              <a:gd name="connsiteX12" fmla="*/ 807523 w 1781299"/>
              <a:gd name="connsiteY12" fmla="*/ 3257798 h 3273631"/>
              <a:gd name="connsiteX13" fmla="*/ 486889 w 1781299"/>
              <a:gd name="connsiteY13" fmla="*/ 3214255 h 3273631"/>
              <a:gd name="connsiteX14" fmla="*/ 241465 w 1781299"/>
              <a:gd name="connsiteY14" fmla="*/ 3143003 h 3273631"/>
              <a:gd name="connsiteX15" fmla="*/ 0 w 1781299"/>
              <a:gd name="connsiteY15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389413 w 1781299"/>
              <a:gd name="connsiteY9" fmla="*/ 2133600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496291 w 1781299"/>
              <a:gd name="connsiteY8" fmla="*/ 1698172 h 3273631"/>
              <a:gd name="connsiteX9" fmla="*/ 1413164 w 1781299"/>
              <a:gd name="connsiteY9" fmla="*/ 2137559 h 3273631"/>
              <a:gd name="connsiteX10" fmla="*/ 1278577 w 1781299"/>
              <a:gd name="connsiteY10" fmla="*/ 2636322 h 3273631"/>
              <a:gd name="connsiteX11" fmla="*/ 1136073 w 1781299"/>
              <a:gd name="connsiteY11" fmla="*/ 3111335 h 3273631"/>
              <a:gd name="connsiteX12" fmla="*/ 1088572 w 1781299"/>
              <a:gd name="connsiteY12" fmla="*/ 3273631 h 3273631"/>
              <a:gd name="connsiteX13" fmla="*/ 807523 w 1781299"/>
              <a:gd name="connsiteY13" fmla="*/ 3257798 h 3273631"/>
              <a:gd name="connsiteX14" fmla="*/ 486889 w 1781299"/>
              <a:gd name="connsiteY14" fmla="*/ 3214255 h 3273631"/>
              <a:gd name="connsiteX15" fmla="*/ 241465 w 1781299"/>
              <a:gd name="connsiteY15" fmla="*/ 3143003 h 3273631"/>
              <a:gd name="connsiteX16" fmla="*/ 0 w 1781299"/>
              <a:gd name="connsiteY16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47751 w 1781299"/>
              <a:gd name="connsiteY8" fmla="*/ 1389413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866899 w 1781299"/>
              <a:gd name="connsiteY3" fmla="*/ 645226 h 3273631"/>
              <a:gd name="connsiteX4" fmla="*/ 1195450 w 1781299"/>
              <a:gd name="connsiteY4" fmla="*/ 336468 h 3273631"/>
              <a:gd name="connsiteX5" fmla="*/ 1686297 w 1781299"/>
              <a:gd name="connsiteY5" fmla="*/ 39585 h 3273631"/>
              <a:gd name="connsiteX6" fmla="*/ 1781299 w 1781299"/>
              <a:gd name="connsiteY6" fmla="*/ 0 h 3273631"/>
              <a:gd name="connsiteX7" fmla="*/ 1670463 w 1781299"/>
              <a:gd name="connsiteY7" fmla="*/ 744187 h 3273631"/>
              <a:gd name="connsiteX8" fmla="*/ 1563585 w 1781299"/>
              <a:gd name="connsiteY8" fmla="*/ 1393372 h 3273631"/>
              <a:gd name="connsiteX9" fmla="*/ 1496291 w 1781299"/>
              <a:gd name="connsiteY9" fmla="*/ 1698172 h 3273631"/>
              <a:gd name="connsiteX10" fmla="*/ 1413164 w 1781299"/>
              <a:gd name="connsiteY10" fmla="*/ 2137559 h 3273631"/>
              <a:gd name="connsiteX11" fmla="*/ 1278577 w 1781299"/>
              <a:gd name="connsiteY11" fmla="*/ 2636322 h 3273631"/>
              <a:gd name="connsiteX12" fmla="*/ 1136073 w 1781299"/>
              <a:gd name="connsiteY12" fmla="*/ 3111335 h 3273631"/>
              <a:gd name="connsiteX13" fmla="*/ 1088572 w 1781299"/>
              <a:gd name="connsiteY13" fmla="*/ 3273631 h 3273631"/>
              <a:gd name="connsiteX14" fmla="*/ 807523 w 1781299"/>
              <a:gd name="connsiteY14" fmla="*/ 3257798 h 3273631"/>
              <a:gd name="connsiteX15" fmla="*/ 486889 w 1781299"/>
              <a:gd name="connsiteY15" fmla="*/ 3214255 h 3273631"/>
              <a:gd name="connsiteX16" fmla="*/ 241465 w 1781299"/>
              <a:gd name="connsiteY16" fmla="*/ 3143003 h 3273631"/>
              <a:gd name="connsiteX17" fmla="*/ 0 w 1781299"/>
              <a:gd name="connsiteY17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33351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399803 w 1781299"/>
              <a:gd name="connsiteY2" fmla="*/ 1270660 h 3273631"/>
              <a:gd name="connsiteX3" fmla="*/ 613559 w 1781299"/>
              <a:gd name="connsiteY3" fmla="*/ 953985 h 3273631"/>
              <a:gd name="connsiteX4" fmla="*/ 866899 w 1781299"/>
              <a:gd name="connsiteY4" fmla="*/ 645226 h 3273631"/>
              <a:gd name="connsiteX5" fmla="*/ 1195450 w 1781299"/>
              <a:gd name="connsiteY5" fmla="*/ 336468 h 3273631"/>
              <a:gd name="connsiteX6" fmla="*/ 1686297 w 1781299"/>
              <a:gd name="connsiteY6" fmla="*/ 39585 h 3273631"/>
              <a:gd name="connsiteX7" fmla="*/ 1781299 w 1781299"/>
              <a:gd name="connsiteY7" fmla="*/ 0 h 3273631"/>
              <a:gd name="connsiteX8" fmla="*/ 1670463 w 1781299"/>
              <a:gd name="connsiteY8" fmla="*/ 744187 h 3273631"/>
              <a:gd name="connsiteX9" fmla="*/ 1563585 w 1781299"/>
              <a:gd name="connsiteY9" fmla="*/ 1393372 h 3273631"/>
              <a:gd name="connsiteX10" fmla="*/ 1496291 w 1781299"/>
              <a:gd name="connsiteY10" fmla="*/ 1698172 h 3273631"/>
              <a:gd name="connsiteX11" fmla="*/ 1413164 w 1781299"/>
              <a:gd name="connsiteY11" fmla="*/ 2137559 h 3273631"/>
              <a:gd name="connsiteX12" fmla="*/ 1278577 w 1781299"/>
              <a:gd name="connsiteY12" fmla="*/ 2636322 h 3273631"/>
              <a:gd name="connsiteX13" fmla="*/ 1136073 w 1781299"/>
              <a:gd name="connsiteY13" fmla="*/ 3111335 h 3273631"/>
              <a:gd name="connsiteX14" fmla="*/ 1088572 w 1781299"/>
              <a:gd name="connsiteY14" fmla="*/ 3273631 h 3273631"/>
              <a:gd name="connsiteX15" fmla="*/ 807523 w 1781299"/>
              <a:gd name="connsiteY15" fmla="*/ 3257798 h 3273631"/>
              <a:gd name="connsiteX16" fmla="*/ 486889 w 1781299"/>
              <a:gd name="connsiteY16" fmla="*/ 3214255 h 3273631"/>
              <a:gd name="connsiteX17" fmla="*/ 241465 w 1781299"/>
              <a:gd name="connsiteY17" fmla="*/ 3143003 h 3273631"/>
              <a:gd name="connsiteX18" fmla="*/ 0 w 1781299"/>
              <a:gd name="connsiteY18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69175 w 1781299"/>
              <a:gd name="connsiteY2" fmla="*/ 1662546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686297 w 1781299"/>
              <a:gd name="connsiteY7" fmla="*/ 39585 h 3273631"/>
              <a:gd name="connsiteX8" fmla="*/ 1781299 w 1781299"/>
              <a:gd name="connsiteY8" fmla="*/ 0 h 3273631"/>
              <a:gd name="connsiteX9" fmla="*/ 1670463 w 1781299"/>
              <a:gd name="connsiteY9" fmla="*/ 744187 h 3273631"/>
              <a:gd name="connsiteX10" fmla="*/ 1563585 w 1781299"/>
              <a:gd name="connsiteY10" fmla="*/ 1393372 h 3273631"/>
              <a:gd name="connsiteX11" fmla="*/ 1496291 w 1781299"/>
              <a:gd name="connsiteY11" fmla="*/ 1698172 h 3273631"/>
              <a:gd name="connsiteX12" fmla="*/ 1413164 w 1781299"/>
              <a:gd name="connsiteY12" fmla="*/ 2137559 h 3273631"/>
              <a:gd name="connsiteX13" fmla="*/ 1278577 w 1781299"/>
              <a:gd name="connsiteY13" fmla="*/ 2636322 h 3273631"/>
              <a:gd name="connsiteX14" fmla="*/ 1136073 w 1781299"/>
              <a:gd name="connsiteY14" fmla="*/ 3111335 h 3273631"/>
              <a:gd name="connsiteX15" fmla="*/ 1088572 w 1781299"/>
              <a:gd name="connsiteY15" fmla="*/ 3273631 h 3273631"/>
              <a:gd name="connsiteX16" fmla="*/ 807523 w 1781299"/>
              <a:gd name="connsiteY16" fmla="*/ 3257798 h 3273631"/>
              <a:gd name="connsiteX17" fmla="*/ 486889 w 1781299"/>
              <a:gd name="connsiteY17" fmla="*/ 3214255 h 3273631"/>
              <a:gd name="connsiteX18" fmla="*/ 241465 w 1781299"/>
              <a:gd name="connsiteY18" fmla="*/ 3143003 h 3273631"/>
              <a:gd name="connsiteX19" fmla="*/ 0 w 1781299"/>
              <a:gd name="connsiteY19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9206 w 1781299"/>
              <a:gd name="connsiteY7" fmla="*/ 213756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136073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278577 w 1781299"/>
              <a:gd name="connsiteY14" fmla="*/ 2636322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413164 w 1781299"/>
              <a:gd name="connsiteY13" fmla="*/ 2137559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496291 w 1781299"/>
              <a:gd name="connsiteY12" fmla="*/ 1698172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563585 w 1781299"/>
              <a:gd name="connsiteY11" fmla="*/ 1393372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670463 w 1781299"/>
              <a:gd name="connsiteY10" fmla="*/ 744187 h 3273631"/>
              <a:gd name="connsiteX11" fmla="*/ 1288012 w 1781299"/>
              <a:gd name="connsiteY11" fmla="*/ 1293164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  <a:gd name="connsiteX0" fmla="*/ 0 w 1781299"/>
              <a:gd name="connsiteY0" fmla="*/ 3083626 h 3273631"/>
              <a:gd name="connsiteX1" fmla="*/ 106878 w 1781299"/>
              <a:gd name="connsiteY1" fmla="*/ 2145476 h 3273631"/>
              <a:gd name="connsiteX2" fmla="*/ 237507 w 1781299"/>
              <a:gd name="connsiteY2" fmla="*/ 1666504 h 3273631"/>
              <a:gd name="connsiteX3" fmla="*/ 399803 w 1781299"/>
              <a:gd name="connsiteY3" fmla="*/ 1270660 h 3273631"/>
              <a:gd name="connsiteX4" fmla="*/ 613559 w 1781299"/>
              <a:gd name="connsiteY4" fmla="*/ 953985 h 3273631"/>
              <a:gd name="connsiteX5" fmla="*/ 866899 w 1781299"/>
              <a:gd name="connsiteY5" fmla="*/ 645226 h 3273631"/>
              <a:gd name="connsiteX6" fmla="*/ 1195450 w 1781299"/>
              <a:gd name="connsiteY6" fmla="*/ 336468 h 3273631"/>
              <a:gd name="connsiteX7" fmla="*/ 1405247 w 1781299"/>
              <a:gd name="connsiteY7" fmla="*/ 193964 h 3273631"/>
              <a:gd name="connsiteX8" fmla="*/ 1686297 w 1781299"/>
              <a:gd name="connsiteY8" fmla="*/ 39585 h 3273631"/>
              <a:gd name="connsiteX9" fmla="*/ 1781299 w 1781299"/>
              <a:gd name="connsiteY9" fmla="*/ 0 h 3273631"/>
              <a:gd name="connsiteX10" fmla="*/ 1507625 w 1781299"/>
              <a:gd name="connsiteY10" fmla="*/ 744187 h 3273631"/>
              <a:gd name="connsiteX11" fmla="*/ 1288012 w 1781299"/>
              <a:gd name="connsiteY11" fmla="*/ 1293164 h 3273631"/>
              <a:gd name="connsiteX12" fmla="*/ 1145562 w 1781299"/>
              <a:gd name="connsiteY12" fmla="*/ 1685645 h 3273631"/>
              <a:gd name="connsiteX13" fmla="*/ 1087487 w 1781299"/>
              <a:gd name="connsiteY13" fmla="*/ 2087454 h 3273631"/>
              <a:gd name="connsiteX14" fmla="*/ 1053109 w 1781299"/>
              <a:gd name="connsiteY14" fmla="*/ 2648848 h 3273631"/>
              <a:gd name="connsiteX15" fmla="*/ 1060917 w 1781299"/>
              <a:gd name="connsiteY15" fmla="*/ 3111335 h 3273631"/>
              <a:gd name="connsiteX16" fmla="*/ 1088572 w 1781299"/>
              <a:gd name="connsiteY16" fmla="*/ 3273631 h 3273631"/>
              <a:gd name="connsiteX17" fmla="*/ 807523 w 1781299"/>
              <a:gd name="connsiteY17" fmla="*/ 3257798 h 3273631"/>
              <a:gd name="connsiteX18" fmla="*/ 486889 w 1781299"/>
              <a:gd name="connsiteY18" fmla="*/ 3214255 h 3273631"/>
              <a:gd name="connsiteX19" fmla="*/ 241465 w 1781299"/>
              <a:gd name="connsiteY19" fmla="*/ 3143003 h 3273631"/>
              <a:gd name="connsiteX20" fmla="*/ 0 w 1781299"/>
              <a:gd name="connsiteY20" fmla="*/ 3083626 h 3273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81299" h="3273631">
                <a:moveTo>
                  <a:pt x="0" y="3083626"/>
                </a:moveTo>
                <a:lnTo>
                  <a:pt x="106878" y="2145476"/>
                </a:lnTo>
                <a:lnTo>
                  <a:pt x="237507" y="1666504"/>
                </a:lnTo>
                <a:lnTo>
                  <a:pt x="399803" y="1270660"/>
                </a:lnTo>
                <a:lnTo>
                  <a:pt x="613559" y="953985"/>
                </a:lnTo>
                <a:lnTo>
                  <a:pt x="866899" y="645226"/>
                </a:lnTo>
                <a:lnTo>
                  <a:pt x="1195450" y="336468"/>
                </a:lnTo>
                <a:lnTo>
                  <a:pt x="1405247" y="193964"/>
                </a:lnTo>
                <a:lnTo>
                  <a:pt x="1686297" y="39585"/>
                </a:lnTo>
                <a:lnTo>
                  <a:pt x="1781299" y="0"/>
                </a:lnTo>
                <a:lnTo>
                  <a:pt x="1507625" y="744187"/>
                </a:lnTo>
                <a:lnTo>
                  <a:pt x="1288012" y="1293164"/>
                </a:lnTo>
                <a:lnTo>
                  <a:pt x="1145562" y="1685645"/>
                </a:lnTo>
                <a:lnTo>
                  <a:pt x="1087487" y="2087454"/>
                </a:lnTo>
                <a:lnTo>
                  <a:pt x="1053109" y="2648848"/>
                </a:lnTo>
                <a:lnTo>
                  <a:pt x="1060917" y="3111335"/>
                </a:lnTo>
                <a:lnTo>
                  <a:pt x="1088572" y="3273631"/>
                </a:lnTo>
                <a:lnTo>
                  <a:pt x="807523" y="3257798"/>
                </a:lnTo>
                <a:lnTo>
                  <a:pt x="486889" y="3214255"/>
                </a:lnTo>
                <a:lnTo>
                  <a:pt x="241465" y="3143003"/>
                </a:lnTo>
                <a:lnTo>
                  <a:pt x="0" y="30836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39CF70EB-8603-7D9E-4166-3699ECEB1F21}"/>
              </a:ext>
            </a:extLst>
          </p:cNvPr>
          <p:cNvSpPr/>
          <p:nvPr/>
        </p:nvSpPr>
        <p:spPr>
          <a:xfrm>
            <a:off x="7136168" y="940135"/>
            <a:ext cx="2705100" cy="4095750"/>
          </a:xfrm>
          <a:custGeom>
            <a:avLst/>
            <a:gdLst>
              <a:gd name="connsiteX0" fmla="*/ 0 w 2209800"/>
              <a:gd name="connsiteY0" fmla="*/ 2762250 h 2762250"/>
              <a:gd name="connsiteX1" fmla="*/ 409575 w 2209800"/>
              <a:gd name="connsiteY1" fmla="*/ 1038225 h 2762250"/>
              <a:gd name="connsiteX2" fmla="*/ 2209800 w 2209800"/>
              <a:gd name="connsiteY2" fmla="*/ 0 h 2762250"/>
              <a:gd name="connsiteX0" fmla="*/ 0 w 1657350"/>
              <a:gd name="connsiteY0" fmla="*/ 2505075 h 2505075"/>
              <a:gd name="connsiteX1" fmla="*/ 409575 w 1657350"/>
              <a:gd name="connsiteY1" fmla="*/ 781050 h 2505075"/>
              <a:gd name="connsiteX2" fmla="*/ 1657350 w 165735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7350" h="2505075">
                <a:moveTo>
                  <a:pt x="0" y="2505075"/>
                </a:moveTo>
                <a:cubicBezTo>
                  <a:pt x="20637" y="1873250"/>
                  <a:pt x="41275" y="1241425"/>
                  <a:pt x="409575" y="781050"/>
                </a:cubicBezTo>
                <a:cubicBezTo>
                  <a:pt x="777875" y="320675"/>
                  <a:pt x="941387" y="288925"/>
                  <a:pt x="165735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1C71F39E-7609-A9BC-EE09-FAF4B9F269A8}"/>
              </a:ext>
            </a:extLst>
          </p:cNvPr>
          <p:cNvSpPr/>
          <p:nvPr/>
        </p:nvSpPr>
        <p:spPr>
          <a:xfrm>
            <a:off x="6488468" y="3845260"/>
            <a:ext cx="2782833" cy="734538"/>
          </a:xfrm>
          <a:custGeom>
            <a:avLst/>
            <a:gdLst>
              <a:gd name="connsiteX0" fmla="*/ 0 w 2333625"/>
              <a:gd name="connsiteY0" fmla="*/ 0 h 714552"/>
              <a:gd name="connsiteX1" fmla="*/ 857250 w 2333625"/>
              <a:gd name="connsiteY1" fmla="*/ 657225 h 714552"/>
              <a:gd name="connsiteX2" fmla="*/ 2333625 w 2333625"/>
              <a:gd name="connsiteY2" fmla="*/ 638175 h 714552"/>
              <a:gd name="connsiteX0" fmla="*/ 0 w 2038350"/>
              <a:gd name="connsiteY0" fmla="*/ 0 h 428802"/>
              <a:gd name="connsiteX1" fmla="*/ 561975 w 2038350"/>
              <a:gd name="connsiteY1" fmla="*/ 371475 h 428802"/>
              <a:gd name="connsiteX2" fmla="*/ 2038350 w 2038350"/>
              <a:gd name="connsiteY2" fmla="*/ 352425 h 428802"/>
              <a:gd name="connsiteX0" fmla="*/ 0 w 1704975"/>
              <a:gd name="connsiteY0" fmla="*/ 0 h 449264"/>
              <a:gd name="connsiteX1" fmla="*/ 561975 w 1704975"/>
              <a:gd name="connsiteY1" fmla="*/ 371475 h 449264"/>
              <a:gd name="connsiteX2" fmla="*/ 1704975 w 1704975"/>
              <a:gd name="connsiteY2" fmla="*/ 400050 h 449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975" h="449264">
                <a:moveTo>
                  <a:pt x="0" y="0"/>
                </a:moveTo>
                <a:cubicBezTo>
                  <a:pt x="234156" y="275431"/>
                  <a:pt x="173038" y="265113"/>
                  <a:pt x="561975" y="371475"/>
                </a:cubicBezTo>
                <a:cubicBezTo>
                  <a:pt x="950912" y="477837"/>
                  <a:pt x="1161256" y="462756"/>
                  <a:pt x="1704975" y="40005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A2C8817E-0FC9-D5C0-9F6A-1623EEB690F7}"/>
              </a:ext>
            </a:extLst>
          </p:cNvPr>
          <p:cNvSpPr/>
          <p:nvPr/>
        </p:nvSpPr>
        <p:spPr>
          <a:xfrm>
            <a:off x="8145817" y="806785"/>
            <a:ext cx="870607" cy="4095750"/>
          </a:xfrm>
          <a:custGeom>
            <a:avLst/>
            <a:gdLst>
              <a:gd name="connsiteX0" fmla="*/ 0 w 533400"/>
              <a:gd name="connsiteY0" fmla="*/ 2505075 h 2505075"/>
              <a:gd name="connsiteX1" fmla="*/ 295275 w 533400"/>
              <a:gd name="connsiteY1" fmla="*/ 1457325 h 2505075"/>
              <a:gd name="connsiteX2" fmla="*/ 533400 w 533400"/>
              <a:gd name="connsiteY2" fmla="*/ 0 h 2505075"/>
              <a:gd name="connsiteX0" fmla="*/ 0 w 533400"/>
              <a:gd name="connsiteY0" fmla="*/ 2505075 h 2505075"/>
              <a:gd name="connsiteX1" fmla="*/ 88066 w 533400"/>
              <a:gd name="connsiteY1" fmla="*/ 1449664 h 2505075"/>
              <a:gd name="connsiteX2" fmla="*/ 533400 w 533400"/>
              <a:gd name="connsiteY2" fmla="*/ 0 h 2505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400" h="2505075">
                <a:moveTo>
                  <a:pt x="0" y="2505075"/>
                </a:moveTo>
                <a:cubicBezTo>
                  <a:pt x="103187" y="2189956"/>
                  <a:pt x="-834" y="1867176"/>
                  <a:pt x="88066" y="1449664"/>
                </a:cubicBezTo>
                <a:cubicBezTo>
                  <a:pt x="176966" y="1032151"/>
                  <a:pt x="458787" y="519906"/>
                  <a:pt x="533400" y="0"/>
                </a:cubicBez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1495510-D59E-EF65-7317-50C41FA7E310}"/>
              </a:ext>
            </a:extLst>
          </p:cNvPr>
          <p:cNvCxnSpPr>
            <a:cxnSpLocks/>
          </p:cNvCxnSpPr>
          <p:nvPr/>
        </p:nvCxnSpPr>
        <p:spPr>
          <a:xfrm flipH="1">
            <a:off x="8488718" y="3011152"/>
            <a:ext cx="476365" cy="5319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Picture 30">
            <a:extLst>
              <a:ext uri="{FF2B5EF4-FFF2-40B4-BE49-F238E27FC236}">
                <a16:creationId xmlns:a16="http://schemas.microsoft.com/office/drawing/2014/main" id="{16BDB396-0205-D2CC-A616-C8FAA82E4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0596" y="1785144"/>
            <a:ext cx="279400" cy="1905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9FCDBBBF-FBD2-6ACC-A6FA-D539DC734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7265" y="4202021"/>
            <a:ext cx="279400" cy="1905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7CB8FA52-5F4B-C488-4058-A6CD9697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3939" y="2843224"/>
            <a:ext cx="2082800" cy="317500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E1937B79-56F1-F53C-2405-2C45B1BABAE9}"/>
              </a:ext>
            </a:extLst>
          </p:cNvPr>
          <p:cNvSpPr/>
          <p:nvPr/>
        </p:nvSpPr>
        <p:spPr>
          <a:xfrm>
            <a:off x="8647177" y="1669242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C2C938E-9609-DB6A-C3C2-264E59DBDC75}"/>
              </a:ext>
            </a:extLst>
          </p:cNvPr>
          <p:cNvSpPr/>
          <p:nvPr/>
        </p:nvSpPr>
        <p:spPr>
          <a:xfrm>
            <a:off x="8073579" y="436726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428146C-DA9C-1EF4-3B57-BC3C428D3E9D}"/>
              </a:ext>
            </a:extLst>
          </p:cNvPr>
          <p:cNvCxnSpPr>
            <a:cxnSpLocks/>
          </p:cNvCxnSpPr>
          <p:nvPr/>
        </p:nvCxnSpPr>
        <p:spPr>
          <a:xfrm flipH="1">
            <a:off x="8110815" y="1710596"/>
            <a:ext cx="578962" cy="270044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77134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64B2F9-BA1C-E34C-A448-041C86C82553}"/>
              </a:ext>
            </a:extLst>
          </p:cNvPr>
          <p:cNvCxnSpPr>
            <a:cxnSpLocks/>
          </p:cNvCxnSpPr>
          <p:nvPr/>
        </p:nvCxnSpPr>
        <p:spPr>
          <a:xfrm>
            <a:off x="2705622" y="4909623"/>
            <a:ext cx="501960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A153E88-257E-0846-88B6-C6501372D15B}"/>
              </a:ext>
            </a:extLst>
          </p:cNvPr>
          <p:cNvCxnSpPr>
            <a:cxnSpLocks/>
          </p:cNvCxnSpPr>
          <p:nvPr/>
        </p:nvCxnSpPr>
        <p:spPr>
          <a:xfrm flipV="1">
            <a:off x="3473017" y="3294112"/>
            <a:ext cx="0" cy="17796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6A70F76-BA59-DD45-A1AD-73CEAFD5A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0117" y="5161678"/>
            <a:ext cx="685800" cy="19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864178-4B28-7942-AEE1-6C2D02D376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742" y="5208804"/>
            <a:ext cx="698500" cy="190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62CF98-64D5-4F67-11EB-33F2D2CEE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2673" y="5117228"/>
            <a:ext cx="165100" cy="139700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518310E-2382-E930-2D56-C16ABCAFF308}"/>
              </a:ext>
            </a:extLst>
          </p:cNvPr>
          <p:cNvCxnSpPr>
            <a:cxnSpLocks/>
          </p:cNvCxnSpPr>
          <p:nvPr/>
        </p:nvCxnSpPr>
        <p:spPr>
          <a:xfrm flipV="1">
            <a:off x="6452992" y="3294112"/>
            <a:ext cx="0" cy="177966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reeform 17">
            <a:extLst>
              <a:ext uri="{FF2B5EF4-FFF2-40B4-BE49-F238E27FC236}">
                <a16:creationId xmlns:a16="http://schemas.microsoft.com/office/drawing/2014/main" id="{83D64F5A-C512-839B-62D1-1B2F2E9C08E3}"/>
              </a:ext>
            </a:extLst>
          </p:cNvPr>
          <p:cNvSpPr/>
          <p:nvPr/>
        </p:nvSpPr>
        <p:spPr>
          <a:xfrm>
            <a:off x="2843408" y="2843408"/>
            <a:ext cx="4334006" cy="1218908"/>
          </a:xfrm>
          <a:custGeom>
            <a:avLst/>
            <a:gdLst>
              <a:gd name="connsiteX0" fmla="*/ 0 w 4334006"/>
              <a:gd name="connsiteY0" fmla="*/ 0 h 1218908"/>
              <a:gd name="connsiteX1" fmla="*/ 1929008 w 4334006"/>
              <a:gd name="connsiteY1" fmla="*/ 1215025 h 1218908"/>
              <a:gd name="connsiteX2" fmla="*/ 4334006 w 4334006"/>
              <a:gd name="connsiteY2" fmla="*/ 413359 h 1218908"/>
              <a:gd name="connsiteX3" fmla="*/ 4334006 w 4334006"/>
              <a:gd name="connsiteY3" fmla="*/ 413359 h 1218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4006" h="1218908">
                <a:moveTo>
                  <a:pt x="0" y="0"/>
                </a:moveTo>
                <a:cubicBezTo>
                  <a:pt x="603337" y="573066"/>
                  <a:pt x="1206674" y="1146132"/>
                  <a:pt x="1929008" y="1215025"/>
                </a:cubicBezTo>
                <a:cubicBezTo>
                  <a:pt x="2651342" y="1283918"/>
                  <a:pt x="4334006" y="413359"/>
                  <a:pt x="4334006" y="413359"/>
                </a:cubicBezTo>
                <a:lnTo>
                  <a:pt x="4334006" y="413359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F2B28E1-D210-9804-5F5B-2B1F5EB34918}"/>
              </a:ext>
            </a:extLst>
          </p:cNvPr>
          <p:cNvCxnSpPr>
            <a:cxnSpLocks/>
          </p:cNvCxnSpPr>
          <p:nvPr/>
        </p:nvCxnSpPr>
        <p:spPr>
          <a:xfrm flipH="1" flipV="1">
            <a:off x="3473017" y="3429000"/>
            <a:ext cx="2979975" cy="158384"/>
          </a:xfrm>
          <a:prstGeom prst="straightConnector1">
            <a:avLst/>
          </a:prstGeom>
          <a:ln w="12700">
            <a:solidFill>
              <a:schemeClr val="tx1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A27D59F-CE1D-E47A-B759-B3B953685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9251" y="3294112"/>
            <a:ext cx="698500" cy="3175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7695FA3-B999-D2DF-D800-9599A653CF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1284" y="3526567"/>
            <a:ext cx="698500" cy="3175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EC6299-73DE-0448-D223-2199714FFF0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35500" y="2477054"/>
            <a:ext cx="2921000" cy="317500"/>
          </a:xfrm>
          <a:prstGeom prst="rect">
            <a:avLst/>
          </a:prstGeom>
        </p:spPr>
      </p:pic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C2862A9-E053-B276-9FA2-9875CD80E68C}"/>
              </a:ext>
            </a:extLst>
          </p:cNvPr>
          <p:cNvCxnSpPr>
            <a:cxnSpLocks/>
          </p:cNvCxnSpPr>
          <p:nvPr/>
        </p:nvCxnSpPr>
        <p:spPr>
          <a:xfrm flipH="1">
            <a:off x="4233797" y="2794554"/>
            <a:ext cx="401703" cy="634446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B193671B-5443-7B7F-5090-E51FFA0C7BFD}"/>
              </a:ext>
            </a:extLst>
          </p:cNvPr>
          <p:cNvSpPr/>
          <p:nvPr/>
        </p:nvSpPr>
        <p:spPr>
          <a:xfrm>
            <a:off x="3431263" y="3379336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92187B4-0C0D-B685-211C-537745E5F58D}"/>
              </a:ext>
            </a:extLst>
          </p:cNvPr>
          <p:cNvSpPr/>
          <p:nvPr/>
        </p:nvSpPr>
        <p:spPr>
          <a:xfrm>
            <a:off x="6412451" y="3542174"/>
            <a:ext cx="87548" cy="8754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08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AC010-6E22-0F4E-BE1E-96AFBFEE6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9CC3D3-6E23-D140-A5ED-5AE9E28E4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19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11595</TotalTime>
  <Words>416</Words>
  <Application>Microsoft Macintosh PowerPoint</Application>
  <PresentationFormat>Widescreen</PresentationFormat>
  <Paragraphs>87</Paragraphs>
  <Slides>81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5" baseType="lpstr">
      <vt:lpstr>Arial</vt:lpstr>
      <vt:lpstr>Calibri</vt:lpstr>
      <vt:lpstr>Calibri Light</vt:lpstr>
      <vt:lpstr>Office Theme</vt:lpstr>
      <vt:lpstr>Chapter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6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Randy Beard</dc:creator>
  <cp:lastModifiedBy>Randy Beard</cp:lastModifiedBy>
  <cp:revision>94</cp:revision>
  <dcterms:created xsi:type="dcterms:W3CDTF">2020-09-16T17:16:14Z</dcterms:created>
  <dcterms:modified xsi:type="dcterms:W3CDTF">2023-06-27T17:25:59Z</dcterms:modified>
</cp:coreProperties>
</file>

<file path=docProps/thumbnail.jpeg>
</file>